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342" r:id="rId5"/>
    <p:sldId id="343" r:id="rId6"/>
    <p:sldId id="345" r:id="rId7"/>
    <p:sldId id="344" r:id="rId8"/>
    <p:sldId id="346" r:id="rId9"/>
    <p:sldId id="348" r:id="rId10"/>
    <p:sldId id="349" r:id="rId11"/>
    <p:sldId id="350" r:id="rId12"/>
    <p:sldId id="351" r:id="rId13"/>
    <p:sldId id="352" r:id="rId14"/>
    <p:sldId id="353" r:id="rId15"/>
    <p:sldId id="354" r:id="rId16"/>
    <p:sldId id="356" r:id="rId17"/>
    <p:sldId id="357" r:id="rId18"/>
    <p:sldId id="360" r:id="rId19"/>
    <p:sldId id="361" r:id="rId20"/>
    <p:sldId id="362" r:id="rId21"/>
    <p:sldId id="363" r:id="rId22"/>
    <p:sldId id="364" r:id="rId23"/>
    <p:sldId id="365" r:id="rId24"/>
    <p:sldId id="366" r:id="rId25"/>
    <p:sldId id="35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BFE"/>
    <a:srgbClr val="000000"/>
    <a:srgbClr val="FFFFFF"/>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F8FEA-7342-4E66-BA1E-7221A9321729}" v="6" dt="2024-08-27T02:25:22.373"/>
  </p1510:revLst>
</p1510:revInfo>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404" autoAdjust="0"/>
  </p:normalViewPr>
  <p:slideViewPr>
    <p:cSldViewPr snapToGrid="0" snapToObjects="1" showGuides="1">
      <p:cViewPr>
        <p:scale>
          <a:sx n="70" d="100"/>
          <a:sy n="70" d="100"/>
        </p:scale>
        <p:origin x="38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Wilson" userId="72db23940dd6df56" providerId="LiveId" clId="{891F8FEA-7342-4E66-BA1E-7221A9321729}"/>
    <pc:docChg chg="undo custSel addSld delSld modSld sldOrd">
      <pc:chgData name="Hunter Wilson" userId="72db23940dd6df56" providerId="LiveId" clId="{891F8FEA-7342-4E66-BA1E-7221A9321729}" dt="2024-08-28T02:24:32.948" v="5776"/>
      <pc:docMkLst>
        <pc:docMk/>
      </pc:docMkLst>
      <pc:sldChg chg="modSp mod">
        <pc:chgData name="Hunter Wilson" userId="72db23940dd6df56" providerId="LiveId" clId="{891F8FEA-7342-4E66-BA1E-7221A9321729}" dt="2024-08-27T00:28:57.544" v="322" actId="1076"/>
        <pc:sldMkLst>
          <pc:docMk/>
          <pc:sldMk cId="2498031464" sldId="342"/>
        </pc:sldMkLst>
        <pc:spChg chg="mod">
          <ac:chgData name="Hunter Wilson" userId="72db23940dd6df56" providerId="LiveId" clId="{891F8FEA-7342-4E66-BA1E-7221A9321729}" dt="2024-08-27T00:28:57.544" v="322" actId="1076"/>
          <ac:spMkLst>
            <pc:docMk/>
            <pc:sldMk cId="2498031464" sldId="342"/>
            <ac:spMk id="2" creationId="{A6EC7340-1A21-1CBB-7F57-20E1B4CD33EF}"/>
          </ac:spMkLst>
        </pc:spChg>
        <pc:spChg chg="mod">
          <ac:chgData name="Hunter Wilson" userId="72db23940dd6df56" providerId="LiveId" clId="{891F8FEA-7342-4E66-BA1E-7221A9321729}" dt="2024-08-27T00:28:41.958" v="319" actId="313"/>
          <ac:spMkLst>
            <pc:docMk/>
            <pc:sldMk cId="2498031464" sldId="342"/>
            <ac:spMk id="9" creationId="{2981AB9E-AF0F-CAD0-2DD2-D640FB871E66}"/>
          </ac:spMkLst>
        </pc:spChg>
      </pc:sldChg>
      <pc:sldChg chg="modSp mod">
        <pc:chgData name="Hunter Wilson" userId="72db23940dd6df56" providerId="LiveId" clId="{891F8FEA-7342-4E66-BA1E-7221A9321729}" dt="2024-08-27T00:23:44.357" v="258" actId="20577"/>
        <pc:sldMkLst>
          <pc:docMk/>
          <pc:sldMk cId="723428546" sldId="343"/>
        </pc:sldMkLst>
        <pc:spChg chg="mod">
          <ac:chgData name="Hunter Wilson" userId="72db23940dd6df56" providerId="LiveId" clId="{891F8FEA-7342-4E66-BA1E-7221A9321729}" dt="2024-08-27T00:21:09.772" v="0" actId="313"/>
          <ac:spMkLst>
            <pc:docMk/>
            <pc:sldMk cId="723428546" sldId="343"/>
            <ac:spMk id="5" creationId="{8968027D-5DF8-5E0D-13FF-5A0D5BA1E6D9}"/>
          </ac:spMkLst>
        </pc:spChg>
        <pc:spChg chg="mod">
          <ac:chgData name="Hunter Wilson" userId="72db23940dd6df56" providerId="LiveId" clId="{891F8FEA-7342-4E66-BA1E-7221A9321729}" dt="2024-08-27T00:23:44.357" v="258" actId="20577"/>
          <ac:spMkLst>
            <pc:docMk/>
            <pc:sldMk cId="723428546" sldId="343"/>
            <ac:spMk id="6" creationId="{C2DC5F93-1FB8-3019-052A-BF68F4B56D46}"/>
          </ac:spMkLst>
        </pc:spChg>
      </pc:sldChg>
      <pc:sldChg chg="modSp new mod ord">
        <pc:chgData name="Hunter Wilson" userId="72db23940dd6df56" providerId="LiveId" clId="{891F8FEA-7342-4E66-BA1E-7221A9321729}" dt="2024-08-28T02:24:25.865" v="5774"/>
        <pc:sldMkLst>
          <pc:docMk/>
          <pc:sldMk cId="1638686707" sldId="344"/>
        </pc:sldMkLst>
        <pc:spChg chg="mod">
          <ac:chgData name="Hunter Wilson" userId="72db23940dd6df56" providerId="LiveId" clId="{891F8FEA-7342-4E66-BA1E-7221A9321729}" dt="2024-08-27T00:24:16.571" v="282" actId="20577"/>
          <ac:spMkLst>
            <pc:docMk/>
            <pc:sldMk cId="1638686707" sldId="344"/>
            <ac:spMk id="2" creationId="{59709FFE-C06E-B9EA-C7DD-F07ED0EBE6FA}"/>
          </ac:spMkLst>
        </pc:spChg>
        <pc:spChg chg="mod">
          <ac:chgData name="Hunter Wilson" userId="72db23940dd6df56" providerId="LiveId" clId="{891F8FEA-7342-4E66-BA1E-7221A9321729}" dt="2024-08-27T00:38:28.990" v="766" actId="313"/>
          <ac:spMkLst>
            <pc:docMk/>
            <pc:sldMk cId="1638686707" sldId="344"/>
            <ac:spMk id="3" creationId="{68FBD7BB-37D7-832B-AF5F-5F28DAD7C2D6}"/>
          </ac:spMkLst>
        </pc:spChg>
      </pc:sldChg>
      <pc:sldChg chg="modSp new mod ord">
        <pc:chgData name="Hunter Wilson" userId="72db23940dd6df56" providerId="LiveId" clId="{891F8FEA-7342-4E66-BA1E-7221A9321729}" dt="2024-08-28T02:24:32.948" v="5776"/>
        <pc:sldMkLst>
          <pc:docMk/>
          <pc:sldMk cId="3656474664" sldId="345"/>
        </pc:sldMkLst>
        <pc:spChg chg="mod">
          <ac:chgData name="Hunter Wilson" userId="72db23940dd6df56" providerId="LiveId" clId="{891F8FEA-7342-4E66-BA1E-7221A9321729}" dt="2024-08-27T00:39:02.717" v="779" actId="5793"/>
          <ac:spMkLst>
            <pc:docMk/>
            <pc:sldMk cId="3656474664" sldId="345"/>
            <ac:spMk id="2" creationId="{A0729959-2BB9-E879-6B3A-C70A164ADE0A}"/>
          </ac:spMkLst>
        </pc:spChg>
        <pc:spChg chg="mod">
          <ac:chgData name="Hunter Wilson" userId="72db23940dd6df56" providerId="LiveId" clId="{891F8FEA-7342-4E66-BA1E-7221A9321729}" dt="2024-08-27T00:50:08.411" v="1227" actId="20577"/>
          <ac:spMkLst>
            <pc:docMk/>
            <pc:sldMk cId="3656474664" sldId="345"/>
            <ac:spMk id="3" creationId="{57507259-651A-F1DB-732A-29CC64605C03}"/>
          </ac:spMkLst>
        </pc:spChg>
      </pc:sldChg>
      <pc:sldChg chg="addSp delSp modSp new mod modClrScheme chgLayout">
        <pc:chgData name="Hunter Wilson" userId="72db23940dd6df56" providerId="LiveId" clId="{891F8FEA-7342-4E66-BA1E-7221A9321729}" dt="2024-08-27T01:23:19.225" v="2003" actId="255"/>
        <pc:sldMkLst>
          <pc:docMk/>
          <pc:sldMk cId="3380645850" sldId="346"/>
        </pc:sldMkLst>
        <pc:spChg chg="del mod ord">
          <ac:chgData name="Hunter Wilson" userId="72db23940dd6df56" providerId="LiveId" clId="{891F8FEA-7342-4E66-BA1E-7221A9321729}" dt="2024-08-27T00:50:33.588" v="1229" actId="700"/>
          <ac:spMkLst>
            <pc:docMk/>
            <pc:sldMk cId="3380645850" sldId="346"/>
            <ac:spMk id="2" creationId="{E8DBF290-106F-AB2B-9AC4-7234B16ED27E}"/>
          </ac:spMkLst>
        </pc:spChg>
        <pc:spChg chg="del mod ord">
          <ac:chgData name="Hunter Wilson" userId="72db23940dd6df56" providerId="LiveId" clId="{891F8FEA-7342-4E66-BA1E-7221A9321729}" dt="2024-08-27T00:50:33.588" v="1229" actId="700"/>
          <ac:spMkLst>
            <pc:docMk/>
            <pc:sldMk cId="3380645850" sldId="346"/>
            <ac:spMk id="3" creationId="{3802274C-E9A5-592A-4A3E-8A9BBB9A5720}"/>
          </ac:spMkLst>
        </pc:spChg>
        <pc:spChg chg="mod ord">
          <ac:chgData name="Hunter Wilson" userId="72db23940dd6df56" providerId="LiveId" clId="{891F8FEA-7342-4E66-BA1E-7221A9321729}" dt="2024-08-27T00:50:33.588" v="1229" actId="700"/>
          <ac:spMkLst>
            <pc:docMk/>
            <pc:sldMk cId="3380645850" sldId="346"/>
            <ac:spMk id="4" creationId="{76277AC9-4762-5091-3136-7AE01B72ADDE}"/>
          </ac:spMkLst>
        </pc:spChg>
        <pc:spChg chg="add mod ord">
          <ac:chgData name="Hunter Wilson" userId="72db23940dd6df56" providerId="LiveId" clId="{891F8FEA-7342-4E66-BA1E-7221A9321729}" dt="2024-08-27T01:23:19.225" v="2003" actId="255"/>
          <ac:spMkLst>
            <pc:docMk/>
            <pc:sldMk cId="3380645850" sldId="346"/>
            <ac:spMk id="5" creationId="{562A86F4-FBA7-9388-55D6-F110DA60D53F}"/>
          </ac:spMkLst>
        </pc:spChg>
        <pc:spChg chg="add mod ord">
          <ac:chgData name="Hunter Wilson" userId="72db23940dd6df56" providerId="LiveId" clId="{891F8FEA-7342-4E66-BA1E-7221A9321729}" dt="2024-08-27T01:15:09.205" v="1969" actId="33524"/>
          <ac:spMkLst>
            <pc:docMk/>
            <pc:sldMk cId="3380645850" sldId="346"/>
            <ac:spMk id="6" creationId="{2E442859-7F07-278E-D52A-620609A54818}"/>
          </ac:spMkLst>
        </pc:spChg>
        <pc:spChg chg="add mod">
          <ac:chgData name="Hunter Wilson" userId="72db23940dd6df56" providerId="LiveId" clId="{891F8FEA-7342-4E66-BA1E-7221A9321729}" dt="2024-08-27T01:13:23.981" v="1879" actId="207"/>
          <ac:spMkLst>
            <pc:docMk/>
            <pc:sldMk cId="3380645850" sldId="346"/>
            <ac:spMk id="10" creationId="{50119EE9-4CD6-C465-21DB-119DA8D0BA49}"/>
          </ac:spMkLst>
        </pc:spChg>
        <pc:picChg chg="add mod">
          <ac:chgData name="Hunter Wilson" userId="72db23940dd6df56" providerId="LiveId" clId="{891F8FEA-7342-4E66-BA1E-7221A9321729}" dt="2024-08-27T01:09:30.321" v="1875" actId="14100"/>
          <ac:picMkLst>
            <pc:docMk/>
            <pc:sldMk cId="3380645850" sldId="346"/>
            <ac:picMk id="8" creationId="{6E7BD79A-445F-8530-F77E-ADC9EF520FAE}"/>
          </ac:picMkLst>
        </pc:picChg>
      </pc:sldChg>
      <pc:sldChg chg="new del">
        <pc:chgData name="Hunter Wilson" userId="72db23940dd6df56" providerId="LiveId" clId="{891F8FEA-7342-4E66-BA1E-7221A9321729}" dt="2024-08-27T01:20:31.344" v="1972" actId="47"/>
        <pc:sldMkLst>
          <pc:docMk/>
          <pc:sldMk cId="616907305" sldId="347"/>
        </pc:sldMkLst>
      </pc:sldChg>
      <pc:sldChg chg="addSp delSp modSp new mod">
        <pc:chgData name="Hunter Wilson" userId="72db23940dd6df56" providerId="LiveId" clId="{891F8FEA-7342-4E66-BA1E-7221A9321729}" dt="2024-08-27T02:10:01.078" v="3514" actId="20577"/>
        <pc:sldMkLst>
          <pc:docMk/>
          <pc:sldMk cId="833852133" sldId="348"/>
        </pc:sldMkLst>
        <pc:spChg chg="mod">
          <ac:chgData name="Hunter Wilson" userId="72db23940dd6df56" providerId="LiveId" clId="{891F8FEA-7342-4E66-BA1E-7221A9321729}" dt="2024-08-27T02:10:01.078" v="3514" actId="20577"/>
          <ac:spMkLst>
            <pc:docMk/>
            <pc:sldMk cId="833852133" sldId="348"/>
            <ac:spMk id="2" creationId="{9DC75F9A-03DF-4A34-307C-F83DFC7F0CAD}"/>
          </ac:spMkLst>
        </pc:spChg>
        <pc:spChg chg="del">
          <ac:chgData name="Hunter Wilson" userId="72db23940dd6df56" providerId="LiveId" clId="{891F8FEA-7342-4E66-BA1E-7221A9321729}" dt="2024-08-27T01:24:09.295" v="2035" actId="478"/>
          <ac:spMkLst>
            <pc:docMk/>
            <pc:sldMk cId="833852133" sldId="348"/>
            <ac:spMk id="3" creationId="{635F9C77-B1D9-CB51-FE74-92CBED5FF937}"/>
          </ac:spMkLst>
        </pc:spChg>
        <pc:spChg chg="mod">
          <ac:chgData name="Hunter Wilson" userId="72db23940dd6df56" providerId="LiveId" clId="{891F8FEA-7342-4E66-BA1E-7221A9321729}" dt="2024-08-27T01:59:54.737" v="2825" actId="20577"/>
          <ac:spMkLst>
            <pc:docMk/>
            <pc:sldMk cId="833852133" sldId="348"/>
            <ac:spMk id="4" creationId="{2B9752B7-AEBC-CC93-B1E8-0117D7D01270}"/>
          </ac:spMkLst>
        </pc:spChg>
        <pc:picChg chg="add del mod">
          <ac:chgData name="Hunter Wilson" userId="72db23940dd6df56" providerId="LiveId" clId="{891F8FEA-7342-4E66-BA1E-7221A9321729}" dt="2024-08-27T02:00:00.826" v="2826" actId="478"/>
          <ac:picMkLst>
            <pc:docMk/>
            <pc:sldMk cId="833852133" sldId="348"/>
            <ac:picMk id="6" creationId="{1CC48F90-8C4B-B02C-33AF-20E6670C712E}"/>
          </ac:picMkLst>
        </pc:picChg>
        <pc:picChg chg="add mod">
          <ac:chgData name="Hunter Wilson" userId="72db23940dd6df56" providerId="LiveId" clId="{891F8FEA-7342-4E66-BA1E-7221A9321729}" dt="2024-08-27T02:00:06.962" v="2828" actId="1076"/>
          <ac:picMkLst>
            <pc:docMk/>
            <pc:sldMk cId="833852133" sldId="348"/>
            <ac:picMk id="7" creationId="{D1CD4778-5AE3-AE29-0760-5812277DA45E}"/>
          </ac:picMkLst>
        </pc:picChg>
      </pc:sldChg>
      <pc:sldChg chg="addSp delSp modSp new mod ord modClrScheme chgLayout">
        <pc:chgData name="Hunter Wilson" userId="72db23940dd6df56" providerId="LiveId" clId="{891F8FEA-7342-4E66-BA1E-7221A9321729}" dt="2024-08-27T02:11:32.837" v="3520"/>
        <pc:sldMkLst>
          <pc:docMk/>
          <pc:sldMk cId="708775253" sldId="349"/>
        </pc:sldMkLst>
        <pc:spChg chg="del mod ord">
          <ac:chgData name="Hunter Wilson" userId="72db23940dd6df56" providerId="LiveId" clId="{891F8FEA-7342-4E66-BA1E-7221A9321729}" dt="2024-08-27T02:00:30.856" v="2830" actId="700"/>
          <ac:spMkLst>
            <pc:docMk/>
            <pc:sldMk cId="708775253" sldId="349"/>
            <ac:spMk id="2" creationId="{D7386275-C7C2-17D2-3925-53551650E8FE}"/>
          </ac:spMkLst>
        </pc:spChg>
        <pc:spChg chg="del mod ord">
          <ac:chgData name="Hunter Wilson" userId="72db23940dd6df56" providerId="LiveId" clId="{891F8FEA-7342-4E66-BA1E-7221A9321729}" dt="2024-08-27T02:00:30.856" v="2830" actId="700"/>
          <ac:spMkLst>
            <pc:docMk/>
            <pc:sldMk cId="708775253" sldId="349"/>
            <ac:spMk id="3" creationId="{B5261CEC-74A0-F2DC-1EA1-9386EC137828}"/>
          </ac:spMkLst>
        </pc:spChg>
        <pc:spChg chg="del mod ord">
          <ac:chgData name="Hunter Wilson" userId="72db23940dd6df56" providerId="LiveId" clId="{891F8FEA-7342-4E66-BA1E-7221A9321729}" dt="2024-08-27T02:00:30.856" v="2830" actId="700"/>
          <ac:spMkLst>
            <pc:docMk/>
            <pc:sldMk cId="708775253" sldId="349"/>
            <ac:spMk id="4" creationId="{0A31CD62-37F7-B725-855D-39D0ED04AE21}"/>
          </ac:spMkLst>
        </pc:spChg>
        <pc:spChg chg="mod ord">
          <ac:chgData name="Hunter Wilson" userId="72db23940dd6df56" providerId="LiveId" clId="{891F8FEA-7342-4E66-BA1E-7221A9321729}" dt="2024-08-27T02:06:54.962" v="3372" actId="26606"/>
          <ac:spMkLst>
            <pc:docMk/>
            <pc:sldMk cId="708775253" sldId="349"/>
            <ac:spMk id="5" creationId="{58512822-156C-1448-800F-09BB2223D4D5}"/>
          </ac:spMkLst>
        </pc:spChg>
        <pc:spChg chg="add del mod ord">
          <ac:chgData name="Hunter Wilson" userId="72db23940dd6df56" providerId="LiveId" clId="{891F8FEA-7342-4E66-BA1E-7221A9321729}" dt="2024-08-27T02:00:43.364" v="2831" actId="700"/>
          <ac:spMkLst>
            <pc:docMk/>
            <pc:sldMk cId="708775253" sldId="349"/>
            <ac:spMk id="6" creationId="{58A037BF-4C66-B157-D426-A2C82FA65B9B}"/>
          </ac:spMkLst>
        </pc:spChg>
        <pc:spChg chg="add del mod ord">
          <ac:chgData name="Hunter Wilson" userId="72db23940dd6df56" providerId="LiveId" clId="{891F8FEA-7342-4E66-BA1E-7221A9321729}" dt="2024-08-27T02:00:43.364" v="2831" actId="700"/>
          <ac:spMkLst>
            <pc:docMk/>
            <pc:sldMk cId="708775253" sldId="349"/>
            <ac:spMk id="7" creationId="{CD295DF8-64DC-A0BD-75FC-EABEFF5301D9}"/>
          </ac:spMkLst>
        </pc:spChg>
        <pc:spChg chg="add del mod ord">
          <ac:chgData name="Hunter Wilson" userId="72db23940dd6df56" providerId="LiveId" clId="{891F8FEA-7342-4E66-BA1E-7221A9321729}" dt="2024-08-27T02:00:43.364" v="2831" actId="700"/>
          <ac:spMkLst>
            <pc:docMk/>
            <pc:sldMk cId="708775253" sldId="349"/>
            <ac:spMk id="8" creationId="{23DBBDD0-5AB4-7B3C-1C86-0054CCE3DEF6}"/>
          </ac:spMkLst>
        </pc:spChg>
        <pc:spChg chg="add mod ord">
          <ac:chgData name="Hunter Wilson" userId="72db23940dd6df56" providerId="LiveId" clId="{891F8FEA-7342-4E66-BA1E-7221A9321729}" dt="2024-08-27T02:06:54.962" v="3372" actId="26606"/>
          <ac:spMkLst>
            <pc:docMk/>
            <pc:sldMk cId="708775253" sldId="349"/>
            <ac:spMk id="9" creationId="{2456DE1D-6781-2890-2F84-5571DE454AD7}"/>
          </ac:spMkLst>
        </pc:spChg>
        <pc:spChg chg="add mod ord">
          <ac:chgData name="Hunter Wilson" userId="72db23940dd6df56" providerId="LiveId" clId="{891F8FEA-7342-4E66-BA1E-7221A9321729}" dt="2024-08-27T02:07:55.845" v="3475" actId="20577"/>
          <ac:spMkLst>
            <pc:docMk/>
            <pc:sldMk cId="708775253" sldId="349"/>
            <ac:spMk id="10" creationId="{CA5DBAAF-A702-C5D0-52B4-DCF198915DC5}"/>
          </ac:spMkLst>
        </pc:spChg>
        <pc:spChg chg="add del mod ord">
          <ac:chgData name="Hunter Wilson" userId="72db23940dd6df56" providerId="LiveId" clId="{891F8FEA-7342-4E66-BA1E-7221A9321729}" dt="2024-08-27T02:05:25.337" v="3354" actId="478"/>
          <ac:spMkLst>
            <pc:docMk/>
            <pc:sldMk cId="708775253" sldId="349"/>
            <ac:spMk id="11" creationId="{A13B572B-13EA-4F04-F6A0-CBF1532B2AEF}"/>
          </ac:spMkLst>
        </pc:spChg>
        <pc:picChg chg="add mod ord">
          <ac:chgData name="Hunter Wilson" userId="72db23940dd6df56" providerId="LiveId" clId="{891F8FEA-7342-4E66-BA1E-7221A9321729}" dt="2024-08-27T02:07:13.308" v="3377" actId="14100"/>
          <ac:picMkLst>
            <pc:docMk/>
            <pc:sldMk cId="708775253" sldId="349"/>
            <ac:picMk id="12" creationId="{C04AF4A3-C1BC-5F31-2781-DC90102DED45}"/>
          </ac:picMkLst>
        </pc:picChg>
      </pc:sldChg>
      <pc:sldChg chg="addSp delSp modSp new mod modClrScheme chgLayout">
        <pc:chgData name="Hunter Wilson" userId="72db23940dd6df56" providerId="LiveId" clId="{891F8FEA-7342-4E66-BA1E-7221A9321729}" dt="2024-08-27T02:19:26.823" v="4117" actId="20577"/>
        <pc:sldMkLst>
          <pc:docMk/>
          <pc:sldMk cId="2719453937" sldId="350"/>
        </pc:sldMkLst>
        <pc:spChg chg="del mod ord">
          <ac:chgData name="Hunter Wilson" userId="72db23940dd6df56" providerId="LiveId" clId="{891F8FEA-7342-4E66-BA1E-7221A9321729}" dt="2024-08-27T02:10:24.606" v="3516" actId="700"/>
          <ac:spMkLst>
            <pc:docMk/>
            <pc:sldMk cId="2719453937" sldId="350"/>
            <ac:spMk id="2" creationId="{B194E1AE-31BF-B80C-56DF-9417FD88230F}"/>
          </ac:spMkLst>
        </pc:spChg>
        <pc:spChg chg="del mod ord">
          <ac:chgData name="Hunter Wilson" userId="72db23940dd6df56" providerId="LiveId" clId="{891F8FEA-7342-4E66-BA1E-7221A9321729}" dt="2024-08-27T02:10:24.606" v="3516" actId="700"/>
          <ac:spMkLst>
            <pc:docMk/>
            <pc:sldMk cId="2719453937" sldId="350"/>
            <ac:spMk id="3" creationId="{5A68171F-9CC9-5AB5-D27D-B57C4FFF7BA1}"/>
          </ac:spMkLst>
        </pc:spChg>
        <pc:spChg chg="del mod ord">
          <ac:chgData name="Hunter Wilson" userId="72db23940dd6df56" providerId="LiveId" clId="{891F8FEA-7342-4E66-BA1E-7221A9321729}" dt="2024-08-27T02:10:24.606" v="3516" actId="700"/>
          <ac:spMkLst>
            <pc:docMk/>
            <pc:sldMk cId="2719453937" sldId="350"/>
            <ac:spMk id="4" creationId="{53F46EFA-3850-4856-1E6F-40F0D95326E5}"/>
          </ac:spMkLst>
        </pc:spChg>
        <pc:spChg chg="mod ord">
          <ac:chgData name="Hunter Wilson" userId="72db23940dd6df56" providerId="LiveId" clId="{891F8FEA-7342-4E66-BA1E-7221A9321729}" dt="2024-08-27T02:10:33.303" v="3518" actId="26606"/>
          <ac:spMkLst>
            <pc:docMk/>
            <pc:sldMk cId="2719453937" sldId="350"/>
            <ac:spMk id="5" creationId="{C6BE40A0-A082-0FC1-D49D-9106F83A7EC2}"/>
          </ac:spMkLst>
        </pc:spChg>
        <pc:spChg chg="add del mod ord">
          <ac:chgData name="Hunter Wilson" userId="72db23940dd6df56" providerId="LiveId" clId="{891F8FEA-7342-4E66-BA1E-7221A9321729}" dt="2024-08-27T02:18:15.902" v="3903" actId="20577"/>
          <ac:spMkLst>
            <pc:docMk/>
            <pc:sldMk cId="2719453937" sldId="350"/>
            <ac:spMk id="6" creationId="{5FCB1C41-4C17-02D9-5BC8-2749EF26441A}"/>
          </ac:spMkLst>
        </pc:spChg>
        <pc:spChg chg="add del mod ord">
          <ac:chgData name="Hunter Wilson" userId="72db23940dd6df56" providerId="LiveId" clId="{891F8FEA-7342-4E66-BA1E-7221A9321729}" dt="2024-08-27T02:19:26.823" v="4117" actId="20577"/>
          <ac:spMkLst>
            <pc:docMk/>
            <pc:sldMk cId="2719453937" sldId="350"/>
            <ac:spMk id="7" creationId="{8D40BB67-1841-93FF-DF66-0D5F60B7DCF2}"/>
          </ac:spMkLst>
        </pc:spChg>
        <pc:spChg chg="add del mod ord">
          <ac:chgData name="Hunter Wilson" userId="72db23940dd6df56" providerId="LiveId" clId="{891F8FEA-7342-4E66-BA1E-7221A9321729}" dt="2024-08-27T02:16:53.763" v="3885"/>
          <ac:spMkLst>
            <pc:docMk/>
            <pc:sldMk cId="2719453937" sldId="350"/>
            <ac:spMk id="8" creationId="{2F39A666-B407-9F70-7832-DFE98470EE3F}"/>
          </ac:spMkLst>
        </pc:spChg>
        <pc:spChg chg="add del mod">
          <ac:chgData name="Hunter Wilson" userId="72db23940dd6df56" providerId="LiveId" clId="{891F8FEA-7342-4E66-BA1E-7221A9321729}" dt="2024-08-27T02:10:33.303" v="3518" actId="26606"/>
          <ac:spMkLst>
            <pc:docMk/>
            <pc:sldMk cId="2719453937" sldId="350"/>
            <ac:spMk id="13" creationId="{7FB36BEC-ADEB-FFE2-491B-D9CFA9CD0985}"/>
          </ac:spMkLst>
        </pc:spChg>
        <pc:spChg chg="add del mod">
          <ac:chgData name="Hunter Wilson" userId="72db23940dd6df56" providerId="LiveId" clId="{891F8FEA-7342-4E66-BA1E-7221A9321729}" dt="2024-08-27T02:10:33.303" v="3518" actId="26606"/>
          <ac:spMkLst>
            <pc:docMk/>
            <pc:sldMk cId="2719453937" sldId="350"/>
            <ac:spMk id="15" creationId="{90992F85-D3D1-1D21-D250-F0DBBEE14909}"/>
          </ac:spMkLst>
        </pc:spChg>
        <pc:picChg chg="add mod">
          <ac:chgData name="Hunter Wilson" userId="72db23940dd6df56" providerId="LiveId" clId="{891F8FEA-7342-4E66-BA1E-7221A9321729}" dt="2024-08-27T02:17:53.603" v="3889" actId="14100"/>
          <ac:picMkLst>
            <pc:docMk/>
            <pc:sldMk cId="2719453937" sldId="350"/>
            <ac:picMk id="9" creationId="{0392E06E-C068-803E-4C9D-C050D77E061A}"/>
          </ac:picMkLst>
        </pc:picChg>
      </pc:sldChg>
      <pc:sldChg chg="addSp delSp modSp new mod modClrScheme chgLayout">
        <pc:chgData name="Hunter Wilson" userId="72db23940dd6df56" providerId="LiveId" clId="{891F8FEA-7342-4E66-BA1E-7221A9321729}" dt="2024-08-27T02:24:47.546" v="5056" actId="20577"/>
        <pc:sldMkLst>
          <pc:docMk/>
          <pc:sldMk cId="3953968006" sldId="351"/>
        </pc:sldMkLst>
        <pc:spChg chg="del mod ord">
          <ac:chgData name="Hunter Wilson" userId="72db23940dd6df56" providerId="LiveId" clId="{891F8FEA-7342-4E66-BA1E-7221A9321729}" dt="2024-08-27T02:17:37.276" v="3887" actId="700"/>
          <ac:spMkLst>
            <pc:docMk/>
            <pc:sldMk cId="3953968006" sldId="351"/>
            <ac:spMk id="2" creationId="{9FF5DC12-11E5-A79C-8E5E-497C71E0711E}"/>
          </ac:spMkLst>
        </pc:spChg>
        <pc:spChg chg="del mod ord">
          <ac:chgData name="Hunter Wilson" userId="72db23940dd6df56" providerId="LiveId" clId="{891F8FEA-7342-4E66-BA1E-7221A9321729}" dt="2024-08-27T02:17:37.276" v="3887" actId="700"/>
          <ac:spMkLst>
            <pc:docMk/>
            <pc:sldMk cId="3953968006" sldId="351"/>
            <ac:spMk id="3" creationId="{AF567825-8F5E-9DBD-902F-E1B0B88CEDEC}"/>
          </ac:spMkLst>
        </pc:spChg>
        <pc:spChg chg="del">
          <ac:chgData name="Hunter Wilson" userId="72db23940dd6df56" providerId="LiveId" clId="{891F8FEA-7342-4E66-BA1E-7221A9321729}" dt="2024-08-27T02:17:37.276" v="3887" actId="700"/>
          <ac:spMkLst>
            <pc:docMk/>
            <pc:sldMk cId="3953968006" sldId="351"/>
            <ac:spMk id="4" creationId="{89A8347B-1D1E-9E52-5785-18D25581F48B}"/>
          </ac:spMkLst>
        </pc:spChg>
        <pc:spChg chg="mod ord">
          <ac:chgData name="Hunter Wilson" userId="72db23940dd6df56" providerId="LiveId" clId="{891F8FEA-7342-4E66-BA1E-7221A9321729}" dt="2024-08-27T02:17:37.276" v="3887" actId="700"/>
          <ac:spMkLst>
            <pc:docMk/>
            <pc:sldMk cId="3953968006" sldId="351"/>
            <ac:spMk id="5" creationId="{50C89B2B-C7A8-702C-D725-6FBE2AA8EC35}"/>
          </ac:spMkLst>
        </pc:spChg>
        <pc:spChg chg="add mod ord">
          <ac:chgData name="Hunter Wilson" userId="72db23940dd6df56" providerId="LiveId" clId="{891F8FEA-7342-4E66-BA1E-7221A9321729}" dt="2024-08-27T02:19:40.590" v="4134" actId="20577"/>
          <ac:spMkLst>
            <pc:docMk/>
            <pc:sldMk cId="3953968006" sldId="351"/>
            <ac:spMk id="6" creationId="{A7BFFE64-DAB3-F393-A692-85BCF14520EA}"/>
          </ac:spMkLst>
        </pc:spChg>
        <pc:spChg chg="add mod ord">
          <ac:chgData name="Hunter Wilson" userId="72db23940dd6df56" providerId="LiveId" clId="{891F8FEA-7342-4E66-BA1E-7221A9321729}" dt="2024-08-27T02:24:47.546" v="5056" actId="20577"/>
          <ac:spMkLst>
            <pc:docMk/>
            <pc:sldMk cId="3953968006" sldId="351"/>
            <ac:spMk id="7" creationId="{96D25A76-0D27-E21B-1954-6E2917842821}"/>
          </ac:spMkLst>
        </pc:spChg>
        <pc:picChg chg="add mod">
          <ac:chgData name="Hunter Wilson" userId="72db23940dd6df56" providerId="LiveId" clId="{891F8FEA-7342-4E66-BA1E-7221A9321729}" dt="2024-08-27T02:20:15.962" v="4138" actId="1076"/>
          <ac:picMkLst>
            <pc:docMk/>
            <pc:sldMk cId="3953968006" sldId="351"/>
            <ac:picMk id="8" creationId="{1F0DA7F8-A69D-A1F7-EBA0-5E9BAAA0EFD1}"/>
          </ac:picMkLst>
        </pc:picChg>
      </pc:sldChg>
      <pc:sldChg chg="addSp modSp new mod">
        <pc:chgData name="Hunter Wilson" userId="72db23940dd6df56" providerId="LiveId" clId="{891F8FEA-7342-4E66-BA1E-7221A9321729}" dt="2024-08-27T02:29:52.649" v="5772" actId="20577"/>
        <pc:sldMkLst>
          <pc:docMk/>
          <pc:sldMk cId="371660276" sldId="352"/>
        </pc:sldMkLst>
        <pc:spChg chg="mod">
          <ac:chgData name="Hunter Wilson" userId="72db23940dd6df56" providerId="LiveId" clId="{891F8FEA-7342-4E66-BA1E-7221A9321729}" dt="2024-08-27T02:25:17.310" v="5076" actId="20577"/>
          <ac:spMkLst>
            <pc:docMk/>
            <pc:sldMk cId="371660276" sldId="352"/>
            <ac:spMk id="2" creationId="{0FBE8765-E2BE-2790-096E-8CDD99B1A139}"/>
          </ac:spMkLst>
        </pc:spChg>
        <pc:spChg chg="mod">
          <ac:chgData name="Hunter Wilson" userId="72db23940dd6df56" providerId="LiveId" clId="{891F8FEA-7342-4E66-BA1E-7221A9321729}" dt="2024-08-27T02:29:52.649" v="5772" actId="20577"/>
          <ac:spMkLst>
            <pc:docMk/>
            <pc:sldMk cId="371660276" sldId="352"/>
            <ac:spMk id="3" creationId="{9399F92E-8710-D031-9936-91F91CDF6C07}"/>
          </ac:spMkLst>
        </pc:spChg>
        <pc:picChg chg="add mod">
          <ac:chgData name="Hunter Wilson" userId="72db23940dd6df56" providerId="LiveId" clId="{891F8FEA-7342-4E66-BA1E-7221A9321729}" dt="2024-08-27T02:25:26.100" v="5078" actId="1076"/>
          <ac:picMkLst>
            <pc:docMk/>
            <pc:sldMk cId="371660276" sldId="352"/>
            <ac:picMk id="4" creationId="{95E61C9A-703E-91D0-0BFE-4367E72B91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BFD57-AB0A-470B-A7AF-56DFE7B5174A}" type="datetimeFigureOut">
              <a:rPr lang="en-US" smtClean="0"/>
              <a:t>8/29/2024</a:t>
            </a:fld>
            <a:endParaRPr lang="en-US" dirty="0"/>
          </a:p>
        </p:txBody>
      </p:sp>
      <p:sp>
        <p:nvSpPr>
          <p:cNvPr id="4" name="Footer Placeholder 3">
            <a:extLst>
              <a:ext uri="{FF2B5EF4-FFF2-40B4-BE49-F238E27FC236}">
                <a16:creationId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61A1-75D9-49F7-83EB-F5872642613A}" type="slidenum">
              <a:rPr lang="en-US" smtClean="0"/>
              <a:t>‹#›</a:t>
            </a:fld>
            <a:endParaRPr lang="en-US" dirty="0"/>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339F-6CEA-4641-BE08-40DAFD6FCF25}" type="datetimeFigureOut">
              <a:rPr lang="en-US" smtClean="0"/>
              <a:t>8/29/2024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5CB5-5666-5049-9AE0-38EFD385C21E}" type="slidenum">
              <a:rPr lang="en-US" smtClean="0"/>
              <a:t>‹#›</a:t>
            </a:fld>
            <a:endParaRPr lang="en-US" dirty="0"/>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a:t>
            </a:fld>
            <a:endParaRPr lang="en-US" dirty="0"/>
          </a:p>
        </p:txBody>
      </p:sp>
    </p:spTree>
    <p:extLst>
      <p:ext uri="{BB962C8B-B14F-4D97-AF65-F5344CB8AC3E}">
        <p14:creationId xmlns:p14="http://schemas.microsoft.com/office/powerpoint/2010/main" val="1575999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anchor="b" anchorCtr="0">
            <a:noAutofit/>
          </a:bodyPr>
          <a:lstStyle>
            <a:lvl1pPr algn="ctr">
              <a:defRPr sz="6000" kern="1200" cap="all" spc="300" baseline="0">
                <a:solidFill>
                  <a:schemeClr val="accent3">
                    <a:lumMod val="75000"/>
                  </a:schemeClr>
                </a:solidFill>
              </a:defRPr>
            </a:lvl1pPr>
          </a:lstStyle>
          <a:p>
            <a:r>
              <a:rPr lang="en-US" dirty="0"/>
              <a:t>Click to add title</a:t>
            </a:r>
          </a:p>
        </p:txBody>
      </p:sp>
      <p:sp>
        <p:nvSpPr>
          <p:cNvPr id="12" name="Subtitle 2">
            <a:extLst>
              <a:ext uri="{FF2B5EF4-FFF2-40B4-BE49-F238E27FC236}">
                <a16:creationId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a:noAutofit/>
          </a:bodyPr>
          <a:lstStyle>
            <a:lvl1pPr marL="0" indent="0" algn="ctr">
              <a:buNone/>
              <a:defRPr sz="3200" b="0" i="0" cap="all" spc="600" baseline="0">
                <a:solidFill>
                  <a:schemeClr val="accent3"/>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p:bg>
      <p:bgPr>
        <a:gradFill>
          <a:gsLst>
            <a:gs pos="100000">
              <a:schemeClr val="tx2"/>
            </a:gs>
            <a:gs pos="81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3B0D0-B01D-0BB0-6127-A878BE49D18E}"/>
              </a:ext>
              <a:ext uri="{C183D7F6-B498-43B3-948B-1728B52AA6E4}">
                <adec:decorative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Picture Placeholder 9">
            <a:extLst>
              <a:ext uri="{FF2B5EF4-FFF2-40B4-BE49-F238E27FC236}">
                <a16:creationId xmlns:a16="http://schemas.microsoft.com/office/drawing/2014/main" id="{6C363351-4779-B42E-ED7A-C4AF2920BABC}"/>
              </a:ext>
            </a:extLst>
          </p:cNvPr>
          <p:cNvSpPr>
            <a:spLocks noGrp="1"/>
          </p:cNvSpPr>
          <p:nvPr>
            <p:ph type="pic" sz="quarter" idx="37"/>
          </p:nvPr>
        </p:nvSpPr>
        <p:spPr>
          <a:xfrm>
            <a:off x="336550" y="336550"/>
            <a:ext cx="5303640" cy="6184900"/>
          </a:xfrm>
        </p:spPr>
        <p:txBody>
          <a:bodyPr/>
          <a:lstStyle>
            <a:lvl1pPr algn="ctr">
              <a:defRPr sz="2000"/>
            </a:lvl1pPr>
          </a:lstStyle>
          <a:p>
            <a:r>
              <a:rPr lang="en-US"/>
              <a:t>Click icon to add picture</a:t>
            </a:r>
            <a:endParaRPr lang="en-US" dirty="0"/>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cxnSp>
        <p:nvCxnSpPr>
          <p:cNvPr id="4" name="Straight Connector 3">
            <a:extLst>
              <a:ext uri="{FF2B5EF4-FFF2-40B4-BE49-F238E27FC236}">
                <a16:creationId xmlns:a16="http://schemas.microsoft.com/office/drawing/2014/main" id="{F0712911-615E-724B-FC0F-996291526D31}"/>
              </a:ext>
              <a:ext uri="{C183D7F6-B498-43B3-948B-1728B52AA6E4}">
                <adec:decorative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2 column">
    <p:bg>
      <p:bgPr>
        <a:gradFill>
          <a:gsLst>
            <a:gs pos="100000">
              <a:schemeClr val="tx2"/>
            </a:gs>
            <a:gs pos="81000">
              <a:schemeClr val="accent6"/>
            </a:gs>
            <a:gs pos="55000">
              <a:srgbClr val="02090E"/>
            </a:gs>
            <a:gs pos="14000">
              <a:schemeClr val="accent4">
                <a:lumMod val="75000"/>
              </a:schemeClr>
            </a:gs>
            <a:gs pos="0">
              <a:schemeClr val="accent4"/>
            </a:gs>
          </a:gsLst>
          <a:lin ang="27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FF0E2-6B47-67EB-D6AA-D972E7B7C367}"/>
              </a:ext>
              <a:ext uri="{C183D7F6-B498-43B3-948B-1728B52AA6E4}">
                <adec:decorative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cxnSp>
        <p:nvCxnSpPr>
          <p:cNvPr id="4" name="Straight Connector 3">
            <a:extLst>
              <a:ext uri="{FF2B5EF4-FFF2-40B4-BE49-F238E27FC236}">
                <a16:creationId xmlns:a16="http://schemas.microsoft.com/office/drawing/2014/main" id="{94827F6F-999F-23E9-8C09-325D1A76B07A}"/>
              </a:ext>
              <a:ext uri="{C183D7F6-B498-43B3-948B-1728B52AA6E4}">
                <adec:decorative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2" name="Table Placeholder 11">
            <a:extLst>
              <a:ext uri="{FF2B5EF4-FFF2-40B4-BE49-F238E27FC236}">
                <a16:creationId xmlns:a16="http://schemas.microsoft.com/office/drawing/2014/main" id="{D360C16C-E69B-FDEF-F033-CA9A2E238288}"/>
              </a:ext>
            </a:extLst>
          </p:cNvPr>
          <p:cNvSpPr>
            <a:spLocks noGrp="1"/>
          </p:cNvSpPr>
          <p:nvPr>
            <p:ph type="tbl" sz="quarter" idx="37"/>
          </p:nvPr>
        </p:nvSpPr>
        <p:spPr>
          <a:xfrm>
            <a:off x="5067300" y="404813"/>
            <a:ext cx="6705600" cy="6048375"/>
          </a:xfrm>
        </p:spPr>
        <p:txBody>
          <a:bodyPr/>
          <a:lstStyle>
            <a:lvl1pPr>
              <a:defRPr sz="2400">
                <a:latin typeface="+mn-lt"/>
              </a:defRPr>
            </a:lvl1pPr>
          </a:lstStyle>
          <a:p>
            <a:r>
              <a:rPr lang="en-US"/>
              <a:t>Click icon to add table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51531-1219-2E4B-DCE7-C6FD9D809F0C}"/>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BEC02E56-87A4-158A-F0B0-DB8E9BE3AE5E}"/>
              </a:ext>
              <a:ext uri="{C183D7F6-B498-43B3-948B-1728B52AA6E4}">
                <adec:decorative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Table Placeholder 9">
            <a:extLst>
              <a:ext uri="{FF2B5EF4-FFF2-40B4-BE49-F238E27FC236}">
                <a16:creationId xmlns:a16="http://schemas.microsoft.com/office/drawing/2014/main" id="{471D7DE3-05F5-8052-02FA-6EF9717E15BE}"/>
              </a:ext>
            </a:extLst>
          </p:cNvPr>
          <p:cNvSpPr>
            <a:spLocks noGrp="1"/>
          </p:cNvSpPr>
          <p:nvPr>
            <p:ph type="tbl" sz="quarter" idx="13"/>
          </p:nvPr>
        </p:nvSpPr>
        <p:spPr>
          <a:xfrm>
            <a:off x="835025" y="2560638"/>
            <a:ext cx="10515600" cy="3478212"/>
          </a:xfrm>
        </p:spPr>
        <p:txBody>
          <a:bodyPr/>
          <a:lstStyle>
            <a:lvl1pPr>
              <a:defRPr sz="2400">
                <a:latin typeface="+mn-lt"/>
              </a:defRPr>
            </a:lvl1pPr>
          </a:lstStyle>
          <a:p>
            <a:r>
              <a:rPr lang="en-US"/>
              <a:t>Click icon to add table</a:t>
            </a:r>
            <a:endParaRPr lang="en-US" dirty="0"/>
          </a:p>
        </p:txBody>
      </p:sp>
      <p:cxnSp>
        <p:nvCxnSpPr>
          <p:cNvPr id="8" name="Straight Connector 7">
            <a:extLst>
              <a:ext uri="{FF2B5EF4-FFF2-40B4-BE49-F238E27FC236}">
                <a16:creationId xmlns:a16="http://schemas.microsoft.com/office/drawing/2014/main" id="{6468DE94-FC46-A848-7949-ABFEADADEA16}"/>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81987">
              <a:schemeClr val="accent6">
                <a:lumMod val="50000"/>
              </a:schemeClr>
            </a:gs>
            <a:gs pos="35040">
              <a:srgbClr val="020B11"/>
            </a:gs>
            <a:gs pos="11979">
              <a:schemeClr val="accent4">
                <a:lumMod val="50000"/>
              </a:schemeClr>
            </a:gs>
            <a:gs pos="0">
              <a:schemeClr val="accent4"/>
            </a:gs>
            <a:gs pos="99000">
              <a:schemeClr val="tx2"/>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9F5C3D-E9E6-75E0-BF7D-799B5CFE5ED0}"/>
              </a:ext>
              <a:ext uri="{C183D7F6-B498-43B3-948B-1728B52AA6E4}">
                <adec:decorative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Group 15">
              <a:extLst>
                <a:ext uri="{FF2B5EF4-FFF2-40B4-BE49-F238E27FC236}">
                  <a16:creationId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Oval 26">
                <a:extLst>
                  <a:ext uri="{FF2B5EF4-FFF2-40B4-BE49-F238E27FC236}">
                    <a16:creationId xmlns:a16="http://schemas.microsoft.com/office/drawing/2014/main" id="{7C904D88-E1BE-F1FA-D405-F55DA966DA84}"/>
                  </a:ext>
                  <a:ext uri="{C183D7F6-B498-43B3-948B-1728B52AA6E4}">
                    <adec:decorative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Graphic 12">
                <a:extLst>
                  <a:ext uri="{FF2B5EF4-FFF2-40B4-BE49-F238E27FC236}">
                    <a16:creationId xmlns:a16="http://schemas.microsoft.com/office/drawing/2014/main" id="{1D8F0816-C429-D32E-058B-33405874DFA7}"/>
                  </a:ext>
                  <a:ext uri="{C183D7F6-B498-43B3-948B-1728B52AA6E4}">
                    <adec:decorative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pic>
          <p:nvPicPr>
            <p:cNvPr id="4" name="Content Placeholder 14">
              <a:extLst>
                <a:ext uri="{FF2B5EF4-FFF2-40B4-BE49-F238E27FC236}">
                  <a16:creationId xmlns:a16="http://schemas.microsoft.com/office/drawing/2014/main" id="{14AC0A97-7D79-3DBE-FB53-A9EBFD806E0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Title 1">
            <a:extLst>
              <a:ext uri="{FF2B5EF4-FFF2-40B4-BE49-F238E27FC236}">
                <a16:creationId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anchor="b">
            <a:noAutofit/>
          </a:bodyPr>
          <a:lstStyle>
            <a:lvl1pPr>
              <a:defRPr sz="3200" cap="all" baseline="0">
                <a:solidFill>
                  <a:schemeClr val="accent3"/>
                </a:solidFill>
              </a:defRPr>
            </a:lvl1pPr>
          </a:lstStyle>
          <a:p>
            <a:r>
              <a:rPr lang="en-US" dirty="0"/>
              <a:t>Click to add title</a:t>
            </a:r>
          </a:p>
        </p:txBody>
      </p:sp>
      <p:sp>
        <p:nvSpPr>
          <p:cNvPr id="7" name="Content Placeholder 6">
            <a:extLst>
              <a:ext uri="{FF2B5EF4-FFF2-40B4-BE49-F238E27FC236}">
                <a16:creationId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a:lstStyle>
            <a:lvl1pPr>
              <a:lnSpc>
                <a:spcPct val="120000"/>
              </a:lnSpc>
              <a:spcBef>
                <a:spcPts val="1000"/>
              </a:spcBef>
              <a:defRPr sz="1800">
                <a:solidFill>
                  <a:schemeClr val="bg1"/>
                </a:solidFill>
                <a:latin typeface="+mn-lt"/>
              </a:defRPr>
            </a:lvl1pPr>
            <a:lvl2pPr>
              <a:lnSpc>
                <a:spcPct val="120000"/>
              </a:lnSpc>
              <a:spcBef>
                <a:spcPts val="1000"/>
              </a:spcBef>
              <a:buClr>
                <a:schemeClr val="accent3"/>
              </a:buClr>
              <a:defRPr sz="1600">
                <a:solidFill>
                  <a:schemeClr val="bg1"/>
                </a:solidFill>
                <a:latin typeface="+mn-lt"/>
              </a:defRPr>
            </a:lvl2pPr>
            <a:lvl3pPr>
              <a:lnSpc>
                <a:spcPct val="120000"/>
              </a:lnSpc>
              <a:spcBef>
                <a:spcPts val="1000"/>
              </a:spcBef>
              <a:buClr>
                <a:schemeClr val="accent3"/>
              </a:buClr>
              <a:defRPr sz="1400">
                <a:solidFill>
                  <a:schemeClr val="bg1"/>
                </a:solidFill>
                <a:latin typeface="+mn-lt"/>
              </a:defRPr>
            </a:lvl3pPr>
            <a:lvl4pPr>
              <a:lnSpc>
                <a:spcPct val="120000"/>
              </a:lnSpc>
              <a:spcBef>
                <a:spcPts val="1000"/>
              </a:spcBef>
              <a:buClr>
                <a:schemeClr val="accent3"/>
              </a:buClr>
              <a:defRPr sz="1200">
                <a:solidFill>
                  <a:schemeClr val="bg1"/>
                </a:solidFill>
                <a:latin typeface="+mn-lt"/>
              </a:defRPr>
            </a:lvl4pPr>
            <a:lvl5pPr>
              <a:lnSpc>
                <a:spcPct val="120000"/>
              </a:lnSpc>
              <a:spcBef>
                <a:spcPts val="1000"/>
              </a:spcBef>
              <a:buClr>
                <a:schemeClr val="accent3"/>
              </a:buCl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61CFC792-44F7-2497-E19D-8FB08AFF94F7}"/>
              </a:ext>
              <a:ext uri="{C183D7F6-B498-43B3-948B-1728B52AA6E4}">
                <adec:decorative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anchor="ctr" anchorCtr="0">
            <a:noAutofit/>
          </a:bodyPr>
          <a:lstStyle>
            <a:lvl1pPr algn="ctr">
              <a:defRPr sz="6000" kern="1200" cap="all" spc="300" baseline="0">
                <a:solidFill>
                  <a:schemeClr val="accent3">
                    <a:lumMod val="75000"/>
                  </a:schemeClr>
                </a:solidFill>
              </a:defRPr>
            </a:lvl1pPr>
          </a:lstStyle>
          <a:p>
            <a:r>
              <a:rPr lang="en-US" dirty="0"/>
              <a:t>Click to add title</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84D09-1B2D-4EE2-82A7-83196133B801}"/>
              </a:ext>
              <a:ext uri="{C183D7F6-B498-43B3-948B-1728B52AA6E4}">
                <adec:decorative xmlns:adec="http://schemas.microsoft.com/office/drawing/2017/decorative" val="1"/>
              </a:ext>
            </a:extLst>
          </p:cNvPr>
          <p:cNvGrpSpPr/>
          <p:nvPr userDrawn="1"/>
        </p:nvGrpSpPr>
        <p:grpSpPr>
          <a:xfrm>
            <a:off x="0" y="-6350"/>
            <a:ext cx="12185769" cy="6864350"/>
            <a:chOff x="0" y="-6350"/>
            <a:chExt cx="12185769" cy="6864350"/>
          </a:xfrm>
        </p:grpSpPr>
        <p:sp>
          <p:nvSpPr>
            <p:cNvPr id="4" name="Rectangle 3">
              <a:extLst>
                <a:ext uri="{FF2B5EF4-FFF2-40B4-BE49-F238E27FC236}">
                  <a16:creationId xmlns:a16="http://schemas.microsoft.com/office/drawing/2014/main" id="{53860AA6-1B14-DF89-B725-CC444E502028}"/>
                </a:ext>
                <a:ext uri="{C183D7F6-B498-43B3-948B-1728B52AA6E4}">
                  <adec:decorative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Content Placeholder 14">
              <a:extLst>
                <a:ext uri="{FF2B5EF4-FFF2-40B4-BE49-F238E27FC236}">
                  <a16:creationId xmlns:a16="http://schemas.microsoft.com/office/drawing/2014/main" id="{D172E570-D67F-4980-88C2-CF6560C1C193}"/>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Group 6">
              <a:extLst>
                <a:ext uri="{FF2B5EF4-FFF2-40B4-BE49-F238E27FC236}">
                  <a16:creationId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Oval 7">
                <a:extLst>
                  <a:ext uri="{FF2B5EF4-FFF2-40B4-BE49-F238E27FC236}">
                    <a16:creationId xmlns:a16="http://schemas.microsoft.com/office/drawing/2014/main" id="{1066F635-8DB9-B091-8467-D8F0327217F4}"/>
                  </a:ext>
                  <a:ext uri="{C183D7F6-B498-43B3-948B-1728B52AA6E4}">
                    <adec:decorative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Graphic 12">
                <a:extLst>
                  <a:ext uri="{FF2B5EF4-FFF2-40B4-BE49-F238E27FC236}">
                    <a16:creationId xmlns:a16="http://schemas.microsoft.com/office/drawing/2014/main" id="{882D2FD3-A05B-400C-6347-115486FFD943}"/>
                  </a:ext>
                  <a:ext uri="{C183D7F6-B498-43B3-948B-1728B52AA6E4}">
                    <adec:decorative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960459F4-C5B9-4070-46D1-2E7DA3EFBFC9}"/>
              </a:ext>
            </a:extLst>
          </p:cNvPr>
          <p:cNvSpPr>
            <a:spLocks noGrp="1"/>
          </p:cNvSpPr>
          <p:nvPr>
            <p:ph type="title"/>
          </p:nvPr>
        </p:nvSpPr>
        <p:spPr>
          <a:xfrm>
            <a:off x="838201" y="365125"/>
            <a:ext cx="4466502" cy="1936866"/>
          </a:xfrm>
        </p:spPr>
        <p:txBody>
          <a:bodyPr anchor="b"/>
          <a:lstStyle>
            <a:lvl1pPr>
              <a:defRPr sz="3200" cap="all" baseline="0">
                <a:solidFill>
                  <a:schemeClr val="accent3">
                    <a:lumMod val="75000"/>
                  </a:schemeClr>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4F613B1-323C-4C25-4526-1D3313A7161D}"/>
              </a:ext>
              <a:ext uri="{C183D7F6-B498-43B3-948B-1728B52AA6E4}">
                <adec:decorative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a:lstStyle>
            <a:lvl1pPr>
              <a:lnSpc>
                <a:spcPct val="120000"/>
              </a:lnSpc>
              <a:spcBef>
                <a:spcPts val="1000"/>
              </a:spcBef>
              <a:spcAft>
                <a:spcPts val="600"/>
              </a:spcAft>
              <a:defRPr sz="1800">
                <a:solidFill>
                  <a:schemeClr val="bg1"/>
                </a:solidFill>
                <a:latin typeface="+mn-lt"/>
              </a:defRPr>
            </a:lvl1pPr>
            <a:lvl2pPr>
              <a:lnSpc>
                <a:spcPct val="120000"/>
              </a:lnSpc>
              <a:spcBef>
                <a:spcPts val="1000"/>
              </a:spcBef>
              <a:spcAft>
                <a:spcPts val="600"/>
              </a:spcAft>
              <a:defRPr sz="1600">
                <a:solidFill>
                  <a:schemeClr val="bg1"/>
                </a:solidFill>
                <a:latin typeface="+mn-lt"/>
              </a:defRPr>
            </a:lvl2pPr>
            <a:lvl3pPr>
              <a:lnSpc>
                <a:spcPct val="120000"/>
              </a:lnSpc>
              <a:spcBef>
                <a:spcPts val="1000"/>
              </a:spcBef>
              <a:spcAft>
                <a:spcPts val="600"/>
              </a:spcAft>
              <a:defRPr sz="1400">
                <a:solidFill>
                  <a:schemeClr val="bg1"/>
                </a:solidFill>
                <a:latin typeface="+mn-lt"/>
              </a:defRPr>
            </a:lvl3pPr>
            <a:lvl4pPr>
              <a:lnSpc>
                <a:spcPct val="120000"/>
              </a:lnSpc>
              <a:spcBef>
                <a:spcPts val="1000"/>
              </a:spcBef>
              <a:spcAft>
                <a:spcPts val="600"/>
              </a:spcAft>
              <a:defRPr sz="1200">
                <a:solidFill>
                  <a:schemeClr val="bg1"/>
                </a:solidFill>
                <a:latin typeface="+mn-lt"/>
              </a:defRPr>
            </a:lvl4pPr>
            <a:lvl5pPr>
              <a:lnSpc>
                <a:spcPct val="120000"/>
              </a:lnSpc>
              <a:spcBef>
                <a:spcPts val="1000"/>
              </a:spcBef>
              <a:spcAft>
                <a:spcPts val="600"/>
              </a:spcAft>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dirty="0"/>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a:t>Click icon to add picture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2 column">
    <p:bg>
      <p:bgPr>
        <a:gradFill>
          <a:gsLst>
            <a:gs pos="100000">
              <a:schemeClr val="tx2"/>
            </a:gs>
            <a:gs pos="79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pic>
        <p:nvPicPr>
          <p:cNvPr id="4" name="Content Placeholder 14">
            <a:extLst>
              <a:ext uri="{FF2B5EF4-FFF2-40B4-BE49-F238E27FC236}">
                <a16:creationId xmlns:a16="http://schemas.microsoft.com/office/drawing/2014/main" id="{318CE367-BBCB-F4AB-635F-4C9995EAE3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Rectangle 4">
            <a:extLst>
              <a:ext uri="{FF2B5EF4-FFF2-40B4-BE49-F238E27FC236}">
                <a16:creationId xmlns:a16="http://schemas.microsoft.com/office/drawing/2014/main" id="{5CE3FBBA-81E2-31F1-EF51-02706B5B5C0A}"/>
              </a:ext>
              <a:ext uri="{C183D7F6-B498-43B3-948B-1728B52AA6E4}">
                <adec:decorative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6" name="Straight Connector 5">
            <a:extLst>
              <a:ext uri="{FF2B5EF4-FFF2-40B4-BE49-F238E27FC236}">
                <a16:creationId xmlns:a16="http://schemas.microsoft.com/office/drawing/2014/main" id="{9AD3746D-3CD1-FFA5-0019-AD0C588B1924}"/>
              </a:ext>
              <a:ext uri="{C183D7F6-B498-43B3-948B-1728B52AA6E4}">
                <adec:decorative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3" name="Content Placeholder 12">
            <a:extLst>
              <a:ext uri="{FF2B5EF4-FFF2-40B4-BE49-F238E27FC236}">
                <a16:creationId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a:lstStyle>
            <a:lvl1pPr marL="285750" indent="-285750">
              <a:lnSpc>
                <a:spcPct val="120000"/>
              </a:lnSpc>
              <a:spcBef>
                <a:spcPts val="1000"/>
              </a:spcBef>
              <a:spcAft>
                <a:spcPts val="600"/>
              </a:spcAft>
              <a:buClr>
                <a:schemeClr val="accent3"/>
              </a:buClr>
              <a:buFont typeface="Arial" panose="020B0604020202020204" pitchFamily="34" charset="0"/>
              <a:buChar char="•"/>
              <a:defRPr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1F2FA-20C7-5447-C138-CE2CA1867FE7}"/>
              </a:ext>
              <a:ext uri="{C183D7F6-B498-43B3-948B-1728B52AA6E4}">
                <adec:decorative xmlns:adec="http://schemas.microsoft.com/office/drawing/2017/decorative" val="1"/>
              </a:ext>
            </a:extLst>
          </p:cNvPr>
          <p:cNvGrpSpPr/>
          <p:nvPr userDrawn="1"/>
        </p:nvGrpSpPr>
        <p:grpSpPr>
          <a:xfrm>
            <a:off x="3" y="2"/>
            <a:ext cx="12191997" cy="6857998"/>
            <a:chOff x="3" y="2"/>
            <a:chExt cx="12191997" cy="6857998"/>
          </a:xfrm>
        </p:grpSpPr>
        <p:sp>
          <p:nvSpPr>
            <p:cNvPr id="21" name="Rectangle 20">
              <a:extLst>
                <a:ext uri="{FF2B5EF4-FFF2-40B4-BE49-F238E27FC236}">
                  <a16:creationId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DC952AF-CE06-54F7-CB4A-1722F90AC3D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Group 10">
              <a:extLst>
                <a:ext uri="{FF2B5EF4-FFF2-40B4-BE49-F238E27FC236}">
                  <a16:creationId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Graphic 15">
                <a:extLst>
                  <a:ext uri="{FF2B5EF4-FFF2-40B4-BE49-F238E27FC236}">
                    <a16:creationId xmlns:a16="http://schemas.microsoft.com/office/drawing/2014/main" id="{312F4F85-6C79-201D-E20D-64CD4728E4C8}"/>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01D71DAD-ECC6-A850-88E4-A4EDCF494A24}"/>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14" name="Group 13">
              <a:extLst>
                <a:ext uri="{FF2B5EF4-FFF2-40B4-BE49-F238E27FC236}">
                  <a16:creationId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Graphic 15">
                <a:extLst>
                  <a:ext uri="{FF2B5EF4-FFF2-40B4-BE49-F238E27FC236}">
                    <a16:creationId xmlns:a16="http://schemas.microsoft.com/office/drawing/2014/main" id="{B05BE7BE-7D54-A09B-8A67-6B28CF6BB6C0}"/>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7" name="Graphic 12">
                <a:extLst>
                  <a:ext uri="{FF2B5EF4-FFF2-40B4-BE49-F238E27FC236}">
                    <a16:creationId xmlns:a16="http://schemas.microsoft.com/office/drawing/2014/main" id="{258346A9-F75C-6704-EEED-CF7A8A0F8010}"/>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782CC39D-03B1-4933-F236-462B5862EBEC}"/>
              </a:ext>
            </a:extLst>
          </p:cNvPr>
          <p:cNvSpPr>
            <a:spLocks noGrp="1"/>
          </p:cNvSpPr>
          <p:nvPr>
            <p:ph type="title"/>
          </p:nvPr>
        </p:nvSpPr>
        <p:spPr>
          <a:xfrm>
            <a:off x="2932448" y="264160"/>
            <a:ext cx="6327105" cy="3373973"/>
          </a:xfrm>
        </p:spPr>
        <p:txBody>
          <a:bodyPr anchor="b"/>
          <a:lstStyle>
            <a:lvl1pPr algn="ctr">
              <a:defRPr sz="3200" cap="all" spc="600" baseline="0">
                <a:solidFill>
                  <a:schemeClr val="accent3">
                    <a:lumMod val="75000"/>
                  </a:schemeClr>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a:noAutofit/>
          </a:bodyPr>
          <a:lstStyle>
            <a:lvl1pPr marL="0" indent="0" algn="ctr">
              <a:buNone/>
              <a:defRPr sz="1800" b="0" i="0" cap="all" spc="300" baseline="0">
                <a:solidFill>
                  <a:schemeClr val="bg1"/>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D5518-914C-92E3-E9EC-26752C9F05AD}"/>
              </a:ext>
              <a:ext uri="{C183D7F6-B498-43B3-948B-1728B52AA6E4}">
                <adec:decorative xmlns:adec="http://schemas.microsoft.com/office/drawing/2017/decorative" val="1"/>
              </a:ext>
            </a:extLst>
          </p:cNvPr>
          <p:cNvGrpSpPr/>
          <p:nvPr userDrawn="1"/>
        </p:nvGrpSpPr>
        <p:grpSpPr>
          <a:xfrm>
            <a:off x="-1" y="-6350"/>
            <a:ext cx="12192000" cy="6864350"/>
            <a:chOff x="-1" y="-6350"/>
            <a:chExt cx="12192000" cy="6864350"/>
          </a:xfrm>
        </p:grpSpPr>
        <p:sp>
          <p:nvSpPr>
            <p:cNvPr id="4" name="Rectangle 3">
              <a:extLst>
                <a:ext uri="{FF2B5EF4-FFF2-40B4-BE49-F238E27FC236}">
                  <a16:creationId xmlns:a16="http://schemas.microsoft.com/office/drawing/2014/main" id="{C82D0B82-F74C-65EF-3BF6-8EEA16F36B7D}"/>
                </a:ext>
                <a:ext uri="{C183D7F6-B498-43B3-948B-1728B52AA6E4}">
                  <adec:decorative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Picture 5" descr="A blue and purple spiral&#10;&#10;Description automatically generated">
              <a:extLst>
                <a:ext uri="{FF2B5EF4-FFF2-40B4-BE49-F238E27FC236}">
                  <a16:creationId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Group 6">
              <a:extLst>
                <a:ext uri="{FF2B5EF4-FFF2-40B4-BE49-F238E27FC236}">
                  <a16:creationId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Graphic 15">
                <a:extLst>
                  <a:ext uri="{FF2B5EF4-FFF2-40B4-BE49-F238E27FC236}">
                    <a16:creationId xmlns:a16="http://schemas.microsoft.com/office/drawing/2014/main" id="{2BC89B10-C93E-8CE5-73B3-F6049168C313}"/>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9DB2AA2-9661-AC91-932D-2F1BEC47BD8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86C9AC9B-3792-E880-03FE-D46FB046AB6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8" name="Group 7">
              <a:extLst>
                <a:ext uri="{FF2B5EF4-FFF2-40B4-BE49-F238E27FC236}">
                  <a16:creationId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Graphic 15">
                <a:extLst>
                  <a:ext uri="{FF2B5EF4-FFF2-40B4-BE49-F238E27FC236}">
                    <a16:creationId xmlns:a16="http://schemas.microsoft.com/office/drawing/2014/main" id="{A746B023-387D-4EAC-052B-60F131E6E707}"/>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0" name="Graphic 12">
                <a:extLst>
                  <a:ext uri="{FF2B5EF4-FFF2-40B4-BE49-F238E27FC236}">
                    <a16:creationId xmlns:a16="http://schemas.microsoft.com/office/drawing/2014/main" id="{20760125-21CF-A296-3EA7-3C6C0E9BCB2F}"/>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cxnSp>
        <p:nvCxnSpPr>
          <p:cNvPr id="14" name="Straight Connector 13">
            <a:extLst>
              <a:ext uri="{FF2B5EF4-FFF2-40B4-BE49-F238E27FC236}">
                <a16:creationId xmlns:a16="http://schemas.microsoft.com/office/drawing/2014/main" id="{7F851D11-41E3-33F2-CBA6-B2A9A5A2A517}"/>
              </a:ext>
              <a:ext uri="{C183D7F6-B498-43B3-948B-1728B52AA6E4}">
                <adec:decorative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1" name="Content Placeholder 4">
            <a:extLst>
              <a:ext uri="{FF2B5EF4-FFF2-40B4-BE49-F238E27FC236}">
                <a16:creationId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7247A-846A-F316-B494-69B42CBF34DD}"/>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884B3AF6-983E-0901-0045-6CDF4E93E1BA}"/>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5B7647-403E-A66E-6CF4-0D3A99AA5154}"/>
              </a:ext>
              <a:ext uri="{C183D7F6-B498-43B3-948B-1728B52AA6E4}">
                <adec:decorative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Graphic 15">
              <a:extLst>
                <a:ext uri="{FF2B5EF4-FFF2-40B4-BE49-F238E27FC236}">
                  <a16:creationId xmlns:a16="http://schemas.microsoft.com/office/drawing/2014/main" id="{E48E731E-FEF1-9C59-64B0-9CB6E8853912}"/>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1" name="Graphic 12">
              <a:extLst>
                <a:ext uri="{FF2B5EF4-FFF2-40B4-BE49-F238E27FC236}">
                  <a16:creationId xmlns:a16="http://schemas.microsoft.com/office/drawing/2014/main" id="{AFE83BB3-4D12-8E20-CA93-1834D7F0A43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EB1D810-BC05-6C0E-0DE4-3604EBAADCC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a:lstStyle>
            <a:lvl1pPr marL="342900" indent="-342900">
              <a:lnSpc>
                <a:spcPct val="120000"/>
              </a:lnSpc>
              <a:spcBef>
                <a:spcPts val="1000"/>
              </a:spcBef>
              <a:buClr>
                <a:schemeClr val="accent3">
                  <a:lumMod val="75000"/>
                </a:schemeClr>
              </a:buClr>
              <a:buFont typeface="+mj-lt"/>
              <a:buAutoNum type="arabicPeriod"/>
              <a:defRPr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99000">
              <a:srgbClr val="05202E"/>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bg1"/>
                </a:solidFill>
                <a:latin typeface="+mj-lt"/>
                <a:cs typeface="Biome" panose="020B0503030204020804" pitchFamily="34" charset="0"/>
              </a:defRPr>
            </a:lvl1pPr>
          </a:lstStyle>
          <a:p>
            <a:endParaRPr lang="en-US" dirty="0"/>
          </a:p>
        </p:txBody>
      </p:sp>
      <p:sp>
        <p:nvSpPr>
          <p:cNvPr id="5" name="Footer Placeholder 4">
            <a:extLst>
              <a:ext uri="{FF2B5EF4-FFF2-40B4-BE49-F238E27FC236}">
                <a16:creationId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bg1"/>
                </a:solidFill>
                <a:latin typeface="+mj-lt"/>
                <a:cs typeface="Biome" panose="020B05030302040208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bg1"/>
                </a:solidFill>
                <a:latin typeface="+mj-lt"/>
                <a:cs typeface="Biome" panose="020B0503030204020804" pitchFamily="34" charset="0"/>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Lst>
  <p:hf hdr="0" ftr="0" dt="0"/>
  <p:txStyles>
    <p:titleStyle>
      <a:lvl1pPr algn="l" defTabSz="914400" rtl="0" eaLnBrk="1" latinLnBrk="0" hangingPunct="1">
        <a:lnSpc>
          <a:spcPct val="90000"/>
        </a:lnSpc>
        <a:spcBef>
          <a:spcPct val="0"/>
        </a:spcBef>
        <a:buNone/>
        <a:defRPr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w3schools.com/python/pandas/pandas_dataframes.asp" TargetMode="External"/><Relationship Id="rId2" Type="http://schemas.openxmlformats.org/officeDocument/2006/relationships/hyperlink" Target="https://www.geeksforgeeks.org/what-is-sql/" TargetMode="External"/><Relationship Id="rId1" Type="http://schemas.openxmlformats.org/officeDocument/2006/relationships/slideLayout" Target="../slideLayouts/slideLayout6.xml"/><Relationship Id="rId5" Type="http://schemas.openxmlformats.org/officeDocument/2006/relationships/hyperlink" Target="https://learn.zybooks.com/catalog" TargetMode="External"/><Relationship Id="rId4" Type="http://schemas.openxmlformats.org/officeDocument/2006/relationships/hyperlink" Target="https://www.geeksforgeeks.org/csv-file-forma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replit.com/"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0" y="304799"/>
            <a:ext cx="12191998" cy="3215641"/>
          </a:xfrm>
        </p:spPr>
        <p:txBody>
          <a:bodyPr anchor="b"/>
          <a:lstStyle/>
          <a:p>
            <a:r>
              <a:rPr lang="en-US" dirty="0"/>
              <a:t>CEIS110</a:t>
            </a:r>
          </a:p>
        </p:txBody>
      </p:sp>
      <p:sp>
        <p:nvSpPr>
          <p:cNvPr id="9" name="Subtitle 3">
            <a:extLst>
              <a:ext uri="{FF2B5EF4-FFF2-40B4-BE49-F238E27FC236}">
                <a16:creationId xmlns:a16="http://schemas.microsoft.com/office/drawing/2014/main" id="{2981AB9E-AF0F-CAD0-2DD2-D640FB871E66}"/>
              </a:ext>
            </a:extLst>
          </p:cNvPr>
          <p:cNvSpPr>
            <a:spLocks noGrp="1"/>
          </p:cNvSpPr>
          <p:nvPr>
            <p:ph type="subTitle" idx="1"/>
          </p:nvPr>
        </p:nvSpPr>
        <p:spPr>
          <a:xfrm>
            <a:off x="3" y="3520440"/>
            <a:ext cx="12191997" cy="535612"/>
          </a:xfrm>
        </p:spPr>
        <p:txBody>
          <a:bodyPr/>
          <a:lstStyle/>
          <a:p>
            <a:r>
              <a:rPr lang="en-US" dirty="0"/>
              <a:t>Introduction To Programming</a:t>
            </a:r>
          </a:p>
          <a:p>
            <a:r>
              <a:rPr lang="en-US" dirty="0"/>
              <a:t>Final presentation</a:t>
            </a:r>
          </a:p>
          <a:p>
            <a:endParaRPr lang="en-US" dirty="0"/>
          </a:p>
        </p:txBody>
      </p:sp>
      <p:sp>
        <p:nvSpPr>
          <p:cNvPr id="2" name="TextBox 1">
            <a:extLst>
              <a:ext uri="{FF2B5EF4-FFF2-40B4-BE49-F238E27FC236}">
                <a16:creationId xmlns:a16="http://schemas.microsoft.com/office/drawing/2014/main" id="{A6EC7340-1A21-1CBB-7F57-20E1B4CD33EF}"/>
              </a:ext>
            </a:extLst>
          </p:cNvPr>
          <p:cNvSpPr txBox="1"/>
          <p:nvPr/>
        </p:nvSpPr>
        <p:spPr>
          <a:xfrm>
            <a:off x="5047488" y="4638794"/>
            <a:ext cx="1929384" cy="369332"/>
          </a:xfrm>
          <a:prstGeom prst="rect">
            <a:avLst/>
          </a:prstGeom>
          <a:noFill/>
        </p:spPr>
        <p:txBody>
          <a:bodyPr wrap="square" rtlCol="0">
            <a:spAutoFit/>
          </a:bodyPr>
          <a:lstStyle/>
          <a:p>
            <a:r>
              <a:rPr lang="en-US" dirty="0">
                <a:solidFill>
                  <a:schemeClr val="accent3"/>
                </a:solidFill>
                <a:latin typeface="+mj-lt"/>
              </a:rPr>
              <a:t> Hunter Wilson</a:t>
            </a:r>
          </a:p>
        </p:txBody>
      </p:sp>
    </p:spTree>
    <p:extLst>
      <p:ext uri="{BB962C8B-B14F-4D97-AF65-F5344CB8AC3E}">
        <p14:creationId xmlns:p14="http://schemas.microsoft.com/office/powerpoint/2010/main" val="249803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8765-E2BE-2790-096E-8CDD99B1A139}"/>
              </a:ext>
            </a:extLst>
          </p:cNvPr>
          <p:cNvSpPr>
            <a:spLocks noGrp="1"/>
          </p:cNvSpPr>
          <p:nvPr>
            <p:ph type="title"/>
          </p:nvPr>
        </p:nvSpPr>
        <p:spPr/>
        <p:txBody>
          <a:bodyPr/>
          <a:lstStyle/>
          <a:p>
            <a:r>
              <a:rPr lang="en-US" dirty="0" err="1"/>
              <a:t>WeatherBuild</a:t>
            </a:r>
            <a:r>
              <a:rPr lang="en-US" dirty="0"/>
              <a:t> </a:t>
            </a:r>
            <a:r>
              <a:rPr lang="en-US" dirty="0" err="1"/>
              <a:t>OUtput</a:t>
            </a:r>
            <a:endParaRPr lang="en-US" dirty="0"/>
          </a:p>
        </p:txBody>
      </p:sp>
      <p:sp>
        <p:nvSpPr>
          <p:cNvPr id="3" name="Content Placeholder 2">
            <a:extLst>
              <a:ext uri="{FF2B5EF4-FFF2-40B4-BE49-F238E27FC236}">
                <a16:creationId xmlns:a16="http://schemas.microsoft.com/office/drawing/2014/main" id="{9399F92E-8710-D031-9936-91F91CDF6C07}"/>
              </a:ext>
            </a:extLst>
          </p:cNvPr>
          <p:cNvSpPr>
            <a:spLocks noGrp="1"/>
          </p:cNvSpPr>
          <p:nvPr>
            <p:ph sz="quarter" idx="10"/>
          </p:nvPr>
        </p:nvSpPr>
        <p:spPr/>
        <p:txBody>
          <a:bodyPr/>
          <a:lstStyle/>
          <a:p>
            <a:r>
              <a:rPr lang="en-US" dirty="0">
                <a:solidFill>
                  <a:schemeClr val="accent3"/>
                </a:solidFill>
              </a:rPr>
              <a:t>To run the program, I first needed to install the </a:t>
            </a:r>
            <a:r>
              <a:rPr lang="en-US" i="1" dirty="0" err="1">
                <a:solidFill>
                  <a:schemeClr val="accent3"/>
                </a:solidFill>
              </a:rPr>
              <a:t>noaa-sdk</a:t>
            </a:r>
            <a:r>
              <a:rPr lang="en-US" dirty="0">
                <a:solidFill>
                  <a:schemeClr val="accent3"/>
                </a:solidFill>
              </a:rPr>
              <a:t> packager and update all dependencies so my code would run and receive the proper data. Once complete I ran the program successfully and retrieved over 348 rows of data over a two-week period. This shows just how often the weather fluctuated in my local region and just how much data is generated over such a short time.</a:t>
            </a:r>
          </a:p>
        </p:txBody>
      </p:sp>
      <p:pic>
        <p:nvPicPr>
          <p:cNvPr id="4" name="Picture 3">
            <a:extLst>
              <a:ext uri="{FF2B5EF4-FFF2-40B4-BE49-F238E27FC236}">
                <a16:creationId xmlns:a16="http://schemas.microsoft.com/office/drawing/2014/main" id="{95E61C9A-703E-91D0-0BFE-4367E72B917B}"/>
              </a:ext>
            </a:extLst>
          </p:cNvPr>
          <p:cNvPicPr>
            <a:picLocks noChangeAspect="1"/>
          </p:cNvPicPr>
          <p:nvPr/>
        </p:nvPicPr>
        <p:blipFill>
          <a:blip r:embed="rId2"/>
          <a:stretch>
            <a:fillRect/>
          </a:stretch>
        </p:blipFill>
        <p:spPr>
          <a:xfrm>
            <a:off x="6525538" y="401701"/>
            <a:ext cx="5303980" cy="6322100"/>
          </a:xfrm>
          <a:prstGeom prst="rect">
            <a:avLst/>
          </a:prstGeom>
        </p:spPr>
      </p:pic>
    </p:spTree>
    <p:extLst>
      <p:ext uri="{BB962C8B-B14F-4D97-AF65-F5344CB8AC3E}">
        <p14:creationId xmlns:p14="http://schemas.microsoft.com/office/powerpoint/2010/main" val="37166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BF60-302C-D18B-3252-A4EC549C32E0}"/>
              </a:ext>
            </a:extLst>
          </p:cNvPr>
          <p:cNvSpPr>
            <a:spLocks noGrp="1"/>
          </p:cNvSpPr>
          <p:nvPr>
            <p:ph type="title"/>
          </p:nvPr>
        </p:nvSpPr>
        <p:spPr>
          <a:xfrm>
            <a:off x="741680" y="430482"/>
            <a:ext cx="10500989" cy="1327464"/>
          </a:xfrm>
        </p:spPr>
        <p:txBody>
          <a:bodyPr anchor="b">
            <a:normAutofit/>
          </a:bodyPr>
          <a:lstStyle/>
          <a:p>
            <a:r>
              <a:rPr lang="en-US" dirty="0"/>
              <a:t>Querying with SQL</a:t>
            </a:r>
          </a:p>
        </p:txBody>
      </p:sp>
      <p:sp>
        <p:nvSpPr>
          <p:cNvPr id="8" name="Content Placeholder 2">
            <a:extLst>
              <a:ext uri="{FF2B5EF4-FFF2-40B4-BE49-F238E27FC236}">
                <a16:creationId xmlns:a16="http://schemas.microsoft.com/office/drawing/2014/main" id="{BC695A30-9D13-26E7-5CF7-66FC0C3DED84}"/>
              </a:ext>
            </a:extLst>
          </p:cNvPr>
          <p:cNvSpPr>
            <a:spLocks noGrp="1"/>
          </p:cNvSpPr>
          <p:nvPr>
            <p:ph sz="quarter" idx="35"/>
          </p:nvPr>
        </p:nvSpPr>
        <p:spPr>
          <a:xfrm>
            <a:off x="576072" y="2112265"/>
            <a:ext cx="4270248" cy="4479058"/>
          </a:xfrm>
        </p:spPr>
        <p:txBody>
          <a:bodyPr>
            <a:noAutofit/>
          </a:bodyPr>
          <a:lstStyle/>
          <a:p>
            <a:pPr marL="0" indent="0">
              <a:lnSpc>
                <a:spcPct val="110000"/>
              </a:lnSpc>
              <a:buNone/>
            </a:pPr>
            <a:r>
              <a:rPr lang="en-US" i="1" dirty="0">
                <a:solidFill>
                  <a:schemeClr val="accent3"/>
                </a:solidFill>
              </a:rPr>
              <a:t>SQL (Structured Query Language) </a:t>
            </a:r>
            <a:r>
              <a:rPr lang="en-US" dirty="0">
                <a:solidFill>
                  <a:schemeClr val="accent3"/>
                </a:solidFill>
              </a:rPr>
              <a:t>is a computer language that is used to organize, manage, and retrieve achieved data from a computers database. To query the database using SQL, I used the same </a:t>
            </a:r>
            <a:r>
              <a:rPr lang="en-US" i="1" dirty="0" err="1">
                <a:solidFill>
                  <a:schemeClr val="accent3"/>
                </a:solidFill>
              </a:rPr>
              <a:t>BuildWeather.db</a:t>
            </a:r>
            <a:r>
              <a:rPr lang="en-US" dirty="0">
                <a:solidFill>
                  <a:schemeClr val="accent3"/>
                </a:solidFill>
              </a:rPr>
              <a:t> file that was used in the last project and imported the SQL database reader along with </a:t>
            </a:r>
            <a:r>
              <a:rPr lang="en-US" i="1" dirty="0">
                <a:solidFill>
                  <a:schemeClr val="accent3"/>
                </a:solidFill>
              </a:rPr>
              <a:t>pandas</a:t>
            </a:r>
            <a:r>
              <a:rPr lang="en-US" dirty="0">
                <a:solidFill>
                  <a:schemeClr val="accent3"/>
                </a:solidFill>
              </a:rPr>
              <a:t>, which is a two-dimensional data structure. and then ran the code you see in the top right image. By adding my zip code to the program, I was able to receive over 200 packets of archived weather data for my local area.</a:t>
            </a:r>
          </a:p>
        </p:txBody>
      </p:sp>
      <p:pic>
        <p:nvPicPr>
          <p:cNvPr id="4" name="Picture 3">
            <a:extLst>
              <a:ext uri="{FF2B5EF4-FFF2-40B4-BE49-F238E27FC236}">
                <a16:creationId xmlns:a16="http://schemas.microsoft.com/office/drawing/2014/main" id="{84AA91EF-9F2B-B1D1-3BD3-D3AC8DC0D64B}"/>
              </a:ext>
            </a:extLst>
          </p:cNvPr>
          <p:cNvPicPr>
            <a:picLocks noChangeAspect="1"/>
          </p:cNvPicPr>
          <p:nvPr/>
        </p:nvPicPr>
        <p:blipFill>
          <a:blip r:embed="rId2"/>
          <a:stretch>
            <a:fillRect/>
          </a:stretch>
        </p:blipFill>
        <p:spPr>
          <a:xfrm>
            <a:off x="4838900" y="2090346"/>
            <a:ext cx="6777028" cy="3100490"/>
          </a:xfrm>
          <a:prstGeom prst="rect">
            <a:avLst/>
          </a:prstGeom>
          <a:noFill/>
        </p:spPr>
      </p:pic>
      <p:sp>
        <p:nvSpPr>
          <p:cNvPr id="13" name="Slide Number Placeholder 4">
            <a:extLst>
              <a:ext uri="{FF2B5EF4-FFF2-40B4-BE49-F238E27FC236}">
                <a16:creationId xmlns:a16="http://schemas.microsoft.com/office/drawing/2014/main" id="{8CF13C1F-C811-C5B9-0BB2-6EF2CDDBF740}"/>
              </a:ext>
            </a:extLst>
          </p:cNvPr>
          <p:cNvSpPr>
            <a:spLocks noGrp="1"/>
          </p:cNvSpPr>
          <p:nvPr>
            <p:ph type="sldNum" sz="quarter" idx="12"/>
          </p:nvPr>
        </p:nvSpPr>
        <p:spPr>
          <a:xfrm>
            <a:off x="9140971" y="6226198"/>
            <a:ext cx="2743200" cy="365125"/>
          </a:xfrm>
        </p:spPr>
        <p:txBody>
          <a:bodyPr/>
          <a:lstStyle/>
          <a:p>
            <a:pPr>
              <a:spcAft>
                <a:spcPts val="600"/>
              </a:spcAft>
            </a:pPr>
            <a:fld id="{FE024F78-56A6-7740-B68D-8D4D026EDF3F}" type="slidenum">
              <a:rPr lang="en-US" smtClean="0"/>
              <a:pPr>
                <a:spcAft>
                  <a:spcPts val="600"/>
                </a:spcAft>
              </a:pPr>
              <a:t>11</a:t>
            </a:fld>
            <a:endParaRPr lang="en-US"/>
          </a:p>
        </p:txBody>
      </p:sp>
      <p:sp>
        <p:nvSpPr>
          <p:cNvPr id="5" name="TextBox 4">
            <a:extLst>
              <a:ext uri="{FF2B5EF4-FFF2-40B4-BE49-F238E27FC236}">
                <a16:creationId xmlns:a16="http://schemas.microsoft.com/office/drawing/2014/main" id="{CD728215-AF37-AC18-CEAB-AA98CB84F40E}"/>
              </a:ext>
            </a:extLst>
          </p:cNvPr>
          <p:cNvSpPr txBox="1"/>
          <p:nvPr/>
        </p:nvSpPr>
        <p:spPr>
          <a:xfrm>
            <a:off x="5227782" y="5486400"/>
            <a:ext cx="5366327" cy="923330"/>
          </a:xfrm>
          <a:prstGeom prst="rect">
            <a:avLst/>
          </a:prstGeom>
          <a:noFill/>
        </p:spPr>
        <p:txBody>
          <a:bodyPr wrap="square" rtlCol="0">
            <a:spAutoFit/>
          </a:bodyPr>
          <a:lstStyle/>
          <a:p>
            <a:r>
              <a:rPr lang="en-US" dirty="0">
                <a:solidFill>
                  <a:schemeClr val="accent3"/>
                </a:solidFill>
              </a:rPr>
              <a:t>Note: The green # lines give a detailed explanation of the intended output of the code below it.</a:t>
            </a:r>
          </a:p>
          <a:p>
            <a:endParaRPr lang="en-US" dirty="0"/>
          </a:p>
        </p:txBody>
      </p:sp>
    </p:spTree>
    <p:extLst>
      <p:ext uri="{BB962C8B-B14F-4D97-AF65-F5344CB8AC3E}">
        <p14:creationId xmlns:p14="http://schemas.microsoft.com/office/powerpoint/2010/main" val="51863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7641-C177-FDD3-00C8-FC78BBC38247}"/>
              </a:ext>
            </a:extLst>
          </p:cNvPr>
          <p:cNvSpPr>
            <a:spLocks noGrp="1"/>
          </p:cNvSpPr>
          <p:nvPr>
            <p:ph type="title"/>
          </p:nvPr>
        </p:nvSpPr>
        <p:spPr>
          <a:xfrm>
            <a:off x="733562" y="433906"/>
            <a:ext cx="10515601" cy="1327464"/>
          </a:xfrm>
        </p:spPr>
        <p:txBody>
          <a:bodyPr anchor="b">
            <a:normAutofit/>
          </a:bodyPr>
          <a:lstStyle/>
          <a:p>
            <a:r>
              <a:rPr lang="en-US" dirty="0"/>
              <a:t>Min &amp; Max Temperature</a:t>
            </a:r>
          </a:p>
        </p:txBody>
      </p:sp>
      <p:pic>
        <p:nvPicPr>
          <p:cNvPr id="6" name="Picture 5">
            <a:extLst>
              <a:ext uri="{FF2B5EF4-FFF2-40B4-BE49-F238E27FC236}">
                <a16:creationId xmlns:a16="http://schemas.microsoft.com/office/drawing/2014/main" id="{66C3A24D-22B2-E7BE-077E-C06DEBED1AE5}"/>
              </a:ext>
            </a:extLst>
          </p:cNvPr>
          <p:cNvPicPr>
            <a:picLocks noChangeAspect="1"/>
          </p:cNvPicPr>
          <p:nvPr/>
        </p:nvPicPr>
        <p:blipFill>
          <a:blip r:embed="rId2"/>
          <a:stretch>
            <a:fillRect/>
          </a:stretch>
        </p:blipFill>
        <p:spPr>
          <a:xfrm>
            <a:off x="4386984" y="2607448"/>
            <a:ext cx="7656656" cy="3502921"/>
          </a:xfrm>
          <a:prstGeom prst="rect">
            <a:avLst/>
          </a:prstGeom>
          <a:noFill/>
        </p:spPr>
      </p:pic>
      <p:sp>
        <p:nvSpPr>
          <p:cNvPr id="3" name="Content Placeholder 2">
            <a:extLst>
              <a:ext uri="{FF2B5EF4-FFF2-40B4-BE49-F238E27FC236}">
                <a16:creationId xmlns:a16="http://schemas.microsoft.com/office/drawing/2014/main" id="{CB5C30A5-2B20-2EB2-F09D-F61C1A9CE234}"/>
              </a:ext>
            </a:extLst>
          </p:cNvPr>
          <p:cNvSpPr>
            <a:spLocks noGrp="1"/>
          </p:cNvSpPr>
          <p:nvPr>
            <p:ph sz="quarter" idx="37"/>
          </p:nvPr>
        </p:nvSpPr>
        <p:spPr>
          <a:xfrm>
            <a:off x="213015" y="2097744"/>
            <a:ext cx="4008293" cy="4493579"/>
          </a:xfrm>
        </p:spPr>
        <p:txBody>
          <a:bodyPr>
            <a:noAutofit/>
          </a:bodyPr>
          <a:lstStyle/>
          <a:p>
            <a:pPr marL="0" indent="0">
              <a:lnSpc>
                <a:spcPct val="110000"/>
              </a:lnSpc>
              <a:buNone/>
            </a:pPr>
            <a:r>
              <a:rPr lang="en-US" dirty="0">
                <a:solidFill>
                  <a:schemeClr val="accent3"/>
                </a:solidFill>
              </a:rPr>
              <a:t>For my next task in querying the database, I had the string of code find both the minimum and maximum average temperatures for my local area. To do this I first had Python ignore the original </a:t>
            </a:r>
            <a:r>
              <a:rPr lang="en-US" i="1" dirty="0" err="1">
                <a:solidFill>
                  <a:schemeClr val="accent3"/>
                </a:solidFill>
              </a:rPr>
              <a:t>selectCmd</a:t>
            </a:r>
            <a:r>
              <a:rPr lang="en-US" dirty="0">
                <a:solidFill>
                  <a:schemeClr val="accent3"/>
                </a:solidFill>
              </a:rPr>
              <a:t> and replaced it with the new one shown in the right-side image. This allowed the program to specifically pull the min and max temps from the observation table. The data received read as follows:</a:t>
            </a:r>
          </a:p>
          <a:p>
            <a:pPr marL="0" indent="0">
              <a:lnSpc>
                <a:spcPct val="110000"/>
              </a:lnSpc>
              <a:buNone/>
            </a:pPr>
            <a:r>
              <a:rPr lang="en-US" i="1" dirty="0">
                <a:solidFill>
                  <a:schemeClr val="accent3"/>
                </a:solidFill>
              </a:rPr>
              <a:t>MIN(temperature) = 21.0C or 69.8F MAX(temperature) = 32.6C or 90.68F </a:t>
            </a:r>
          </a:p>
        </p:txBody>
      </p:sp>
      <p:sp>
        <p:nvSpPr>
          <p:cNvPr id="5" name="Slide Number Placeholder 4">
            <a:extLst>
              <a:ext uri="{FF2B5EF4-FFF2-40B4-BE49-F238E27FC236}">
                <a16:creationId xmlns:a16="http://schemas.microsoft.com/office/drawing/2014/main" id="{268B4E3F-DC49-70DB-67E0-2647F1C45534}"/>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12</a:t>
            </a:fld>
            <a:endParaRPr lang="en-US"/>
          </a:p>
        </p:txBody>
      </p:sp>
    </p:spTree>
    <p:extLst>
      <p:ext uri="{BB962C8B-B14F-4D97-AF65-F5344CB8AC3E}">
        <p14:creationId xmlns:p14="http://schemas.microsoft.com/office/powerpoint/2010/main" val="374387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DC2B-6455-D354-9DBB-F8A62180DE27}"/>
              </a:ext>
            </a:extLst>
          </p:cNvPr>
          <p:cNvSpPr>
            <a:spLocks noGrp="1"/>
          </p:cNvSpPr>
          <p:nvPr>
            <p:ph type="title"/>
          </p:nvPr>
        </p:nvSpPr>
        <p:spPr>
          <a:xfrm>
            <a:off x="733562" y="433906"/>
            <a:ext cx="10515601" cy="1327464"/>
          </a:xfrm>
        </p:spPr>
        <p:txBody>
          <a:bodyPr anchor="b">
            <a:normAutofit/>
          </a:bodyPr>
          <a:lstStyle/>
          <a:p>
            <a:r>
              <a:rPr lang="en-US" dirty="0"/>
              <a:t>Clear Skies</a:t>
            </a:r>
          </a:p>
        </p:txBody>
      </p:sp>
      <p:pic>
        <p:nvPicPr>
          <p:cNvPr id="6" name="Picture 5">
            <a:extLst>
              <a:ext uri="{FF2B5EF4-FFF2-40B4-BE49-F238E27FC236}">
                <a16:creationId xmlns:a16="http://schemas.microsoft.com/office/drawing/2014/main" id="{63357414-F027-B19B-DEF8-8EB126A07544}"/>
              </a:ext>
            </a:extLst>
          </p:cNvPr>
          <p:cNvPicPr>
            <a:picLocks noChangeAspect="1"/>
          </p:cNvPicPr>
          <p:nvPr/>
        </p:nvPicPr>
        <p:blipFill>
          <a:blip r:embed="rId2"/>
          <a:stretch>
            <a:fillRect/>
          </a:stretch>
        </p:blipFill>
        <p:spPr>
          <a:xfrm>
            <a:off x="814302" y="2749603"/>
            <a:ext cx="6759516" cy="3109378"/>
          </a:xfrm>
          <a:prstGeom prst="rect">
            <a:avLst/>
          </a:prstGeom>
          <a:noFill/>
        </p:spPr>
      </p:pic>
      <p:sp>
        <p:nvSpPr>
          <p:cNvPr id="3" name="Content Placeholder 2">
            <a:extLst>
              <a:ext uri="{FF2B5EF4-FFF2-40B4-BE49-F238E27FC236}">
                <a16:creationId xmlns:a16="http://schemas.microsoft.com/office/drawing/2014/main" id="{2CB5B8AA-C13D-5082-B466-ED995AD01865}"/>
              </a:ext>
            </a:extLst>
          </p:cNvPr>
          <p:cNvSpPr>
            <a:spLocks noGrp="1"/>
          </p:cNvSpPr>
          <p:nvPr>
            <p:ph sz="quarter" idx="37"/>
          </p:nvPr>
        </p:nvSpPr>
        <p:spPr>
          <a:xfrm>
            <a:off x="7856451" y="2465388"/>
            <a:ext cx="3245658" cy="3760810"/>
          </a:xfrm>
        </p:spPr>
        <p:txBody>
          <a:bodyPr>
            <a:normAutofit/>
          </a:bodyPr>
          <a:lstStyle/>
          <a:p>
            <a:pPr marL="0" indent="0">
              <a:lnSpc>
                <a:spcPct val="110000"/>
              </a:lnSpc>
              <a:buNone/>
            </a:pPr>
            <a:r>
              <a:rPr lang="en-US" dirty="0">
                <a:solidFill>
                  <a:schemeClr val="accent3"/>
                </a:solidFill>
              </a:rPr>
              <a:t>For my final querying task, I changed the </a:t>
            </a:r>
            <a:r>
              <a:rPr lang="en-US" i="1" dirty="0" err="1">
                <a:solidFill>
                  <a:schemeClr val="accent3"/>
                </a:solidFill>
              </a:rPr>
              <a:t>selectCmd</a:t>
            </a:r>
            <a:r>
              <a:rPr lang="en-US" dirty="0">
                <a:solidFill>
                  <a:schemeClr val="accent3"/>
                </a:solidFill>
              </a:rPr>
              <a:t> once again. This time I made it to where the code would only pull data from the observation table that read </a:t>
            </a:r>
            <a:r>
              <a:rPr lang="en-US" i="1" dirty="0">
                <a:solidFill>
                  <a:schemeClr val="accent3"/>
                </a:solidFill>
              </a:rPr>
              <a:t>Clear</a:t>
            </a:r>
            <a:r>
              <a:rPr lang="en-US" dirty="0">
                <a:solidFill>
                  <a:schemeClr val="accent3"/>
                </a:solidFill>
              </a:rPr>
              <a:t> in the </a:t>
            </a:r>
            <a:r>
              <a:rPr lang="en-US" i="1" dirty="0" err="1">
                <a:solidFill>
                  <a:schemeClr val="accent3"/>
                </a:solidFill>
              </a:rPr>
              <a:t>textDescription</a:t>
            </a:r>
            <a:r>
              <a:rPr lang="en-US" dirty="0">
                <a:solidFill>
                  <a:schemeClr val="accent3"/>
                </a:solidFill>
              </a:rPr>
              <a:t> column, along with the temperature and windspeed integers.</a:t>
            </a:r>
          </a:p>
        </p:txBody>
      </p:sp>
      <p:sp>
        <p:nvSpPr>
          <p:cNvPr id="5" name="Slide Number Placeholder 4">
            <a:extLst>
              <a:ext uri="{FF2B5EF4-FFF2-40B4-BE49-F238E27FC236}">
                <a16:creationId xmlns:a16="http://schemas.microsoft.com/office/drawing/2014/main" id="{3D4ABCAE-CE64-B26B-D565-FCCD28A5A011}"/>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13</a:t>
            </a:fld>
            <a:endParaRPr lang="en-US"/>
          </a:p>
        </p:txBody>
      </p:sp>
    </p:spTree>
    <p:extLst>
      <p:ext uri="{BB962C8B-B14F-4D97-AF65-F5344CB8AC3E}">
        <p14:creationId xmlns:p14="http://schemas.microsoft.com/office/powerpoint/2010/main" val="33548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88C8-218D-28EF-B12F-C7B3B149B0A4}"/>
              </a:ext>
            </a:extLst>
          </p:cNvPr>
          <p:cNvSpPr>
            <a:spLocks noGrp="1"/>
          </p:cNvSpPr>
          <p:nvPr>
            <p:ph type="title"/>
          </p:nvPr>
        </p:nvSpPr>
        <p:spPr>
          <a:xfrm>
            <a:off x="2399620" y="162560"/>
            <a:ext cx="8843050" cy="1616904"/>
          </a:xfrm>
        </p:spPr>
        <p:txBody>
          <a:bodyPr anchor="b">
            <a:normAutofit/>
          </a:bodyPr>
          <a:lstStyle/>
          <a:p>
            <a:r>
              <a:rPr lang="en-US" dirty="0"/>
              <a:t>Converting Data To CSV Format</a:t>
            </a:r>
          </a:p>
        </p:txBody>
      </p:sp>
      <p:sp>
        <p:nvSpPr>
          <p:cNvPr id="3" name="Content Placeholder 2">
            <a:extLst>
              <a:ext uri="{FF2B5EF4-FFF2-40B4-BE49-F238E27FC236}">
                <a16:creationId xmlns:a16="http://schemas.microsoft.com/office/drawing/2014/main" id="{51699E2C-BD23-98AD-3430-96B81EE1966A}"/>
              </a:ext>
            </a:extLst>
          </p:cNvPr>
          <p:cNvSpPr>
            <a:spLocks noGrp="1"/>
          </p:cNvSpPr>
          <p:nvPr>
            <p:ph sz="quarter" idx="35"/>
          </p:nvPr>
        </p:nvSpPr>
        <p:spPr>
          <a:xfrm>
            <a:off x="1524000" y="2096655"/>
            <a:ext cx="4864100" cy="4494668"/>
          </a:xfrm>
        </p:spPr>
        <p:txBody>
          <a:bodyPr>
            <a:noAutofit/>
          </a:bodyPr>
          <a:lstStyle/>
          <a:p>
            <a:pPr marL="0" indent="0">
              <a:lnSpc>
                <a:spcPct val="110000"/>
              </a:lnSpc>
              <a:buNone/>
            </a:pPr>
            <a:r>
              <a:rPr lang="en-US" i="1" dirty="0">
                <a:solidFill>
                  <a:schemeClr val="accent3"/>
                </a:solidFill>
              </a:rPr>
              <a:t>CSV (Comma-separated values) </a:t>
            </a:r>
            <a:r>
              <a:rPr lang="en-US" dirty="0">
                <a:solidFill>
                  <a:schemeClr val="accent3"/>
                </a:solidFill>
              </a:rPr>
              <a:t>is a simple, yet powerful format used to separate and exchange data often separated by commas in a plain text format. These files are very easy to create while still being very informative and are often used to store data in tabular formats like spreadsheets or databases.</a:t>
            </a:r>
          </a:p>
          <a:p>
            <a:pPr marL="0" indent="0">
              <a:lnSpc>
                <a:spcPct val="110000"/>
              </a:lnSpc>
              <a:buNone/>
            </a:pPr>
            <a:r>
              <a:rPr lang="en-US" dirty="0">
                <a:solidFill>
                  <a:schemeClr val="accent3"/>
                </a:solidFill>
              </a:rPr>
              <a:t>This image shows a string of code I used to extract the temperature and humidity data from the </a:t>
            </a:r>
            <a:r>
              <a:rPr lang="en-US" i="1" dirty="0" err="1">
                <a:solidFill>
                  <a:schemeClr val="accent3"/>
                </a:solidFill>
              </a:rPr>
              <a:t>BuildWeather.db</a:t>
            </a:r>
            <a:r>
              <a:rPr lang="en-US" i="1" dirty="0">
                <a:solidFill>
                  <a:schemeClr val="accent3"/>
                </a:solidFill>
              </a:rPr>
              <a:t> </a:t>
            </a:r>
            <a:r>
              <a:rPr lang="en-US" dirty="0">
                <a:solidFill>
                  <a:schemeClr val="accent3"/>
                </a:solidFill>
              </a:rPr>
              <a:t>file and convert it into a CSV file. </a:t>
            </a:r>
          </a:p>
        </p:txBody>
      </p:sp>
      <p:pic>
        <p:nvPicPr>
          <p:cNvPr id="6" name="Picture 5" descr="A screenshot of a computer program&#10;&#10;Description automatically generated">
            <a:extLst>
              <a:ext uri="{FF2B5EF4-FFF2-40B4-BE49-F238E27FC236}">
                <a16:creationId xmlns:a16="http://schemas.microsoft.com/office/drawing/2014/main" id="{04B975E1-7AC8-8F85-ED78-BA321960E330}"/>
              </a:ext>
            </a:extLst>
          </p:cNvPr>
          <p:cNvPicPr>
            <a:picLocks noChangeAspect="1"/>
          </p:cNvPicPr>
          <p:nvPr/>
        </p:nvPicPr>
        <p:blipFill>
          <a:blip r:embed="rId2"/>
          <a:stretch>
            <a:fillRect/>
          </a:stretch>
        </p:blipFill>
        <p:spPr>
          <a:xfrm>
            <a:off x="6647779" y="2262909"/>
            <a:ext cx="5353174" cy="3265436"/>
          </a:xfrm>
          <a:prstGeom prst="rect">
            <a:avLst/>
          </a:prstGeom>
          <a:noFill/>
        </p:spPr>
      </p:pic>
      <p:sp>
        <p:nvSpPr>
          <p:cNvPr id="5" name="Slide Number Placeholder 4">
            <a:extLst>
              <a:ext uri="{FF2B5EF4-FFF2-40B4-BE49-F238E27FC236}">
                <a16:creationId xmlns:a16="http://schemas.microsoft.com/office/drawing/2014/main" id="{236BDAC8-9CE0-2F17-4705-E80997BD1C50}"/>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14</a:t>
            </a:fld>
            <a:endParaRPr lang="en-US"/>
          </a:p>
        </p:txBody>
      </p:sp>
    </p:spTree>
    <p:extLst>
      <p:ext uri="{BB962C8B-B14F-4D97-AF65-F5344CB8AC3E}">
        <p14:creationId xmlns:p14="http://schemas.microsoft.com/office/powerpoint/2010/main" val="3596649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6FF4F5-69FC-9DCB-4BB5-46E6882D9E78}"/>
              </a:ext>
            </a:extLst>
          </p:cNvPr>
          <p:cNvSpPr>
            <a:spLocks noGrp="1"/>
          </p:cNvSpPr>
          <p:nvPr>
            <p:ph type="subTitle" idx="1"/>
          </p:nvPr>
        </p:nvSpPr>
        <p:spPr>
          <a:xfrm>
            <a:off x="371475" y="336550"/>
            <a:ext cx="4958081" cy="2387865"/>
          </a:xfrm>
        </p:spPr>
        <p:txBody>
          <a:bodyPr/>
          <a:lstStyle/>
          <a:p>
            <a:r>
              <a:rPr lang="en-US" dirty="0"/>
              <a:t>CSV Format Data</a:t>
            </a:r>
          </a:p>
        </p:txBody>
      </p:sp>
      <p:sp>
        <p:nvSpPr>
          <p:cNvPr id="5" name="Slide Number Placeholder 4">
            <a:extLst>
              <a:ext uri="{FF2B5EF4-FFF2-40B4-BE49-F238E27FC236}">
                <a16:creationId xmlns:a16="http://schemas.microsoft.com/office/drawing/2014/main" id="{1A738359-F117-BCC6-A489-C8ACE7DCA117}"/>
              </a:ext>
            </a:extLst>
          </p:cNvPr>
          <p:cNvSpPr>
            <a:spLocks noGrp="1"/>
          </p:cNvSpPr>
          <p:nvPr>
            <p:ph type="sldNum" sz="quarter" idx="12"/>
          </p:nvPr>
        </p:nvSpPr>
        <p:spPr/>
        <p:txBody>
          <a:bodyPr/>
          <a:lstStyle/>
          <a:p>
            <a:fld id="{FE024F78-56A6-7740-B68D-8D4D026EDF3F}" type="slidenum">
              <a:rPr lang="en-US" smtClean="0"/>
              <a:pPr/>
              <a:t>15</a:t>
            </a:fld>
            <a:endParaRPr lang="en-US" dirty="0"/>
          </a:p>
        </p:txBody>
      </p:sp>
      <p:pic>
        <p:nvPicPr>
          <p:cNvPr id="6" name="Picture 5">
            <a:extLst>
              <a:ext uri="{FF2B5EF4-FFF2-40B4-BE49-F238E27FC236}">
                <a16:creationId xmlns:a16="http://schemas.microsoft.com/office/drawing/2014/main" id="{9CDDCEB0-AE6C-0028-318D-EEC60AE230E1}"/>
              </a:ext>
            </a:extLst>
          </p:cNvPr>
          <p:cNvPicPr>
            <a:picLocks noChangeAspect="1"/>
          </p:cNvPicPr>
          <p:nvPr/>
        </p:nvPicPr>
        <p:blipFill>
          <a:blip r:embed="rId2"/>
          <a:stretch>
            <a:fillRect/>
          </a:stretch>
        </p:blipFill>
        <p:spPr>
          <a:xfrm>
            <a:off x="6368479" y="118895"/>
            <a:ext cx="5655245" cy="4905687"/>
          </a:xfrm>
          <a:prstGeom prst="rect">
            <a:avLst/>
          </a:prstGeom>
        </p:spPr>
      </p:pic>
      <p:sp>
        <p:nvSpPr>
          <p:cNvPr id="8" name="TextBox 7">
            <a:extLst>
              <a:ext uri="{FF2B5EF4-FFF2-40B4-BE49-F238E27FC236}">
                <a16:creationId xmlns:a16="http://schemas.microsoft.com/office/drawing/2014/main" id="{5B11AA32-529A-DA41-B187-991046A861D1}"/>
              </a:ext>
            </a:extLst>
          </p:cNvPr>
          <p:cNvSpPr txBox="1"/>
          <p:nvPr/>
        </p:nvSpPr>
        <p:spPr>
          <a:xfrm>
            <a:off x="371475" y="2161309"/>
            <a:ext cx="5308889" cy="2862322"/>
          </a:xfrm>
          <a:prstGeom prst="rect">
            <a:avLst/>
          </a:prstGeom>
          <a:noFill/>
        </p:spPr>
        <p:txBody>
          <a:bodyPr wrap="square" rtlCol="0">
            <a:spAutoFit/>
          </a:bodyPr>
          <a:lstStyle/>
          <a:p>
            <a:r>
              <a:rPr lang="en-US" dirty="0">
                <a:solidFill>
                  <a:schemeClr val="accent3"/>
                </a:solidFill>
              </a:rPr>
              <a:t>This image represents the CSV file </a:t>
            </a:r>
            <a:r>
              <a:rPr lang="en-US" i="1" dirty="0">
                <a:solidFill>
                  <a:schemeClr val="accent3"/>
                </a:solidFill>
              </a:rPr>
              <a:t>(formatdata1.csv)</a:t>
            </a:r>
            <a:r>
              <a:rPr lang="en-US" dirty="0">
                <a:solidFill>
                  <a:schemeClr val="accent3"/>
                </a:solidFill>
              </a:rPr>
              <a:t> which contains all the data pulled after converting it to the CSV format. The first column shows the temperature in Celsius, followed by the Fahrenheit temperature, and the final column shows the overall humidity for that day. However, this can be hard to read as the commas separating each column can be easily mistaken for periods, so I was then required to find a solution that made the output easier to read.</a:t>
            </a:r>
          </a:p>
        </p:txBody>
      </p:sp>
    </p:spTree>
    <p:extLst>
      <p:ext uri="{BB962C8B-B14F-4D97-AF65-F5344CB8AC3E}">
        <p14:creationId xmlns:p14="http://schemas.microsoft.com/office/powerpoint/2010/main" val="3563314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F02E48-5FD0-D712-ED01-C955A92E3F0A}"/>
              </a:ext>
            </a:extLst>
          </p:cNvPr>
          <p:cNvSpPr>
            <a:spLocks noGrp="1"/>
          </p:cNvSpPr>
          <p:nvPr>
            <p:ph type="title"/>
          </p:nvPr>
        </p:nvSpPr>
        <p:spPr>
          <a:xfrm>
            <a:off x="733562" y="433906"/>
            <a:ext cx="10515601" cy="1327464"/>
          </a:xfrm>
        </p:spPr>
        <p:txBody>
          <a:bodyPr anchor="b">
            <a:normAutofit/>
          </a:bodyPr>
          <a:lstStyle/>
          <a:p>
            <a:r>
              <a:rPr lang="en-US" dirty="0"/>
              <a:t>CVS Chart</a:t>
            </a:r>
          </a:p>
        </p:txBody>
      </p:sp>
      <p:sp>
        <p:nvSpPr>
          <p:cNvPr id="7" name="Content Placeholder 6">
            <a:extLst>
              <a:ext uri="{FF2B5EF4-FFF2-40B4-BE49-F238E27FC236}">
                <a16:creationId xmlns:a16="http://schemas.microsoft.com/office/drawing/2014/main" id="{5EE1792E-5640-1258-E69D-736B93AE560D}"/>
              </a:ext>
            </a:extLst>
          </p:cNvPr>
          <p:cNvSpPr>
            <a:spLocks noGrp="1"/>
          </p:cNvSpPr>
          <p:nvPr>
            <p:ph sz="quarter" idx="36"/>
          </p:nvPr>
        </p:nvSpPr>
        <p:spPr>
          <a:xfrm>
            <a:off x="180754" y="2211572"/>
            <a:ext cx="6581554" cy="4379751"/>
          </a:xfrm>
        </p:spPr>
        <p:txBody>
          <a:bodyPr>
            <a:normAutofit/>
          </a:bodyPr>
          <a:lstStyle/>
          <a:p>
            <a:pPr marL="0" indent="0">
              <a:buNone/>
            </a:pPr>
            <a:r>
              <a:rPr lang="en-US" dirty="0">
                <a:solidFill>
                  <a:schemeClr val="accent3"/>
                </a:solidFill>
              </a:rPr>
              <a:t>Once I had all the data pulled from the CSV file, I downloaded the </a:t>
            </a:r>
            <a:r>
              <a:rPr lang="en-US" i="1" dirty="0">
                <a:solidFill>
                  <a:schemeClr val="accent3"/>
                </a:solidFill>
              </a:rPr>
              <a:t>formatdata1csv, </a:t>
            </a:r>
            <a:r>
              <a:rPr lang="en-US" dirty="0">
                <a:solidFill>
                  <a:schemeClr val="accent3"/>
                </a:solidFill>
              </a:rPr>
              <a:t>copied it into Microsoft Excel and converted the data into numbers. Once converted I saved the Excel template into a new workbook file, this allowed me to put all the data from the CSV file into a chart/graph. </a:t>
            </a:r>
          </a:p>
        </p:txBody>
      </p:sp>
      <p:pic>
        <p:nvPicPr>
          <p:cNvPr id="9" name="Picture 8">
            <a:extLst>
              <a:ext uri="{FF2B5EF4-FFF2-40B4-BE49-F238E27FC236}">
                <a16:creationId xmlns:a16="http://schemas.microsoft.com/office/drawing/2014/main" id="{EC80E4B3-A2CA-98AA-A9CC-A83ED1EE30CA}"/>
              </a:ext>
            </a:extLst>
          </p:cNvPr>
          <p:cNvPicPr>
            <a:picLocks noChangeAspect="1"/>
          </p:cNvPicPr>
          <p:nvPr/>
        </p:nvPicPr>
        <p:blipFill>
          <a:blip r:embed="rId2"/>
          <a:stretch>
            <a:fillRect/>
          </a:stretch>
        </p:blipFill>
        <p:spPr>
          <a:xfrm>
            <a:off x="6895808" y="2424223"/>
            <a:ext cx="5068185" cy="3040911"/>
          </a:xfrm>
          <a:prstGeom prst="rect">
            <a:avLst/>
          </a:prstGeom>
          <a:noFill/>
        </p:spPr>
      </p:pic>
      <p:sp>
        <p:nvSpPr>
          <p:cNvPr id="5" name="Slide Number Placeholder 4">
            <a:extLst>
              <a:ext uri="{FF2B5EF4-FFF2-40B4-BE49-F238E27FC236}">
                <a16:creationId xmlns:a16="http://schemas.microsoft.com/office/drawing/2014/main" id="{85ABCFBB-F538-362F-B46C-A38AAFB0360A}"/>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16</a:t>
            </a:fld>
            <a:endParaRPr lang="en-US"/>
          </a:p>
        </p:txBody>
      </p:sp>
    </p:spTree>
    <p:extLst>
      <p:ext uri="{BB962C8B-B14F-4D97-AF65-F5344CB8AC3E}">
        <p14:creationId xmlns:p14="http://schemas.microsoft.com/office/powerpoint/2010/main" val="330760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5311A-9E7E-A128-D5D3-448AC53CB9F1}"/>
              </a:ext>
            </a:extLst>
          </p:cNvPr>
          <p:cNvSpPr>
            <a:spLocks noGrp="1"/>
          </p:cNvSpPr>
          <p:nvPr>
            <p:ph type="title"/>
          </p:nvPr>
        </p:nvSpPr>
        <p:spPr/>
        <p:txBody>
          <a:bodyPr/>
          <a:lstStyle/>
          <a:p>
            <a:r>
              <a:rPr lang="en-US" dirty="0"/>
              <a:t>Types of Errors</a:t>
            </a:r>
          </a:p>
        </p:txBody>
      </p:sp>
      <p:sp>
        <p:nvSpPr>
          <p:cNvPr id="6" name="Table Placeholder 5">
            <a:extLst>
              <a:ext uri="{FF2B5EF4-FFF2-40B4-BE49-F238E27FC236}">
                <a16:creationId xmlns:a16="http://schemas.microsoft.com/office/drawing/2014/main" id="{B72546A7-F0E7-6227-C7D9-A43AB9AD0095}"/>
              </a:ext>
            </a:extLst>
          </p:cNvPr>
          <p:cNvSpPr>
            <a:spLocks noGrp="1"/>
          </p:cNvSpPr>
          <p:nvPr>
            <p:ph type="tbl" sz="quarter" idx="13"/>
          </p:nvPr>
        </p:nvSpPr>
        <p:spPr>
          <a:xfrm>
            <a:off x="749808" y="2148840"/>
            <a:ext cx="10600817" cy="4288536"/>
          </a:xfrm>
        </p:spPr>
        <p:txBody>
          <a:bodyPr/>
          <a:lstStyle/>
          <a:p>
            <a:r>
              <a:rPr lang="en-US" sz="1800" dirty="0"/>
              <a:t>In CEIS110 we covered the several different types of errors you may encounter when working with Python or any other coding language, such as syntax errors, runtime errors, and logic errors.</a:t>
            </a:r>
          </a:p>
          <a:p>
            <a:r>
              <a:rPr lang="en-US" sz="1800" dirty="0"/>
              <a:t>Syntax errors, also known as compile-time errors, violate the rules for how Python statements must be written. They are often caught by the IDE before you run the program. A few examples are missing keywords, using parentheses when you should have brackets, misspelling or incorrect capitalizations of a variable/function name, and not checking that a value is the right data type before processing it.</a:t>
            </a:r>
          </a:p>
          <a:p>
            <a:r>
              <a:rPr lang="en-US" sz="1800" dirty="0"/>
              <a:t>Runtime errors don’t violate syntax rules, but instead throw exceptions that stop the execution of the program, many which are due to programming errors that need fixed but some need to be handled by the program so that it won’t crash.</a:t>
            </a:r>
          </a:p>
          <a:p>
            <a:r>
              <a:rPr lang="en-US" sz="1800" dirty="0"/>
              <a:t>Logic errors don’t cause syntax or runtime errors but produce the wrong results.</a:t>
            </a:r>
          </a:p>
          <a:p>
            <a:r>
              <a:rPr lang="en-US" sz="1800" dirty="0"/>
              <a:t>Desk-Checking is a useful technique to help resolve all types of errors up front. This is a method of manually tracing through the logic of a program with a chosen test-data, logic walk-through, code walk-throughs, etc. When paired with try/catch blocks and debugging tools, such as breakpoints, finding errors in your program/code is easy to identify and resolve.</a:t>
            </a:r>
          </a:p>
        </p:txBody>
      </p:sp>
      <p:sp>
        <p:nvSpPr>
          <p:cNvPr id="5" name="Slide Number Placeholder 4">
            <a:extLst>
              <a:ext uri="{FF2B5EF4-FFF2-40B4-BE49-F238E27FC236}">
                <a16:creationId xmlns:a16="http://schemas.microsoft.com/office/drawing/2014/main" id="{F82ED3C6-6F70-CEE2-D140-4615020F5648}"/>
              </a:ext>
            </a:extLst>
          </p:cNvPr>
          <p:cNvSpPr>
            <a:spLocks noGrp="1"/>
          </p:cNvSpPr>
          <p:nvPr>
            <p:ph type="sldNum" sz="quarter" idx="12"/>
          </p:nvPr>
        </p:nvSpPr>
        <p:spPr/>
        <p:txBody>
          <a:bodyPr/>
          <a:lstStyle/>
          <a:p>
            <a:fld id="{FE024F78-56A6-7740-B68D-8D4D026EDF3F}" type="slidenum">
              <a:rPr lang="en-US" smtClean="0"/>
              <a:pPr/>
              <a:t>17</a:t>
            </a:fld>
            <a:endParaRPr lang="en-US" dirty="0"/>
          </a:p>
        </p:txBody>
      </p:sp>
    </p:spTree>
    <p:extLst>
      <p:ext uri="{BB962C8B-B14F-4D97-AF65-F5344CB8AC3E}">
        <p14:creationId xmlns:p14="http://schemas.microsoft.com/office/powerpoint/2010/main" val="818026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3220CC-98A0-56D6-DD16-352E52EF122C}"/>
              </a:ext>
            </a:extLst>
          </p:cNvPr>
          <p:cNvSpPr>
            <a:spLocks noGrp="1"/>
          </p:cNvSpPr>
          <p:nvPr>
            <p:ph type="title"/>
          </p:nvPr>
        </p:nvSpPr>
        <p:spPr>
          <a:xfrm>
            <a:off x="2399620" y="162560"/>
            <a:ext cx="8843050" cy="1616904"/>
          </a:xfrm>
        </p:spPr>
        <p:txBody>
          <a:bodyPr anchor="b">
            <a:normAutofit/>
          </a:bodyPr>
          <a:lstStyle/>
          <a:p>
            <a:r>
              <a:rPr lang="en-US" dirty="0"/>
              <a:t>Graphic Models</a:t>
            </a:r>
          </a:p>
        </p:txBody>
      </p:sp>
      <p:sp>
        <p:nvSpPr>
          <p:cNvPr id="6" name="Content Placeholder 5">
            <a:extLst>
              <a:ext uri="{FF2B5EF4-FFF2-40B4-BE49-F238E27FC236}">
                <a16:creationId xmlns:a16="http://schemas.microsoft.com/office/drawing/2014/main" id="{06B750B9-7547-ACFF-F366-D5C5DF99E1B9}"/>
              </a:ext>
            </a:extLst>
          </p:cNvPr>
          <p:cNvSpPr>
            <a:spLocks noGrp="1"/>
          </p:cNvSpPr>
          <p:nvPr>
            <p:ph sz="quarter" idx="35"/>
          </p:nvPr>
        </p:nvSpPr>
        <p:spPr>
          <a:xfrm>
            <a:off x="1764792" y="2258569"/>
            <a:ext cx="4331208" cy="4332754"/>
          </a:xfrm>
        </p:spPr>
        <p:txBody>
          <a:bodyPr>
            <a:normAutofit/>
          </a:bodyPr>
          <a:lstStyle/>
          <a:p>
            <a:r>
              <a:rPr lang="en-US" dirty="0">
                <a:solidFill>
                  <a:schemeClr val="accent3"/>
                </a:solidFill>
              </a:rPr>
              <a:t>Part of our last project for the class was turning data into a graphic model, using data from the </a:t>
            </a:r>
            <a:r>
              <a:rPr lang="en-US" i="1" dirty="0">
                <a:solidFill>
                  <a:schemeClr val="accent3"/>
                </a:solidFill>
              </a:rPr>
              <a:t>formatdata1.csv </a:t>
            </a:r>
            <a:r>
              <a:rPr lang="en-US" dirty="0">
                <a:solidFill>
                  <a:schemeClr val="accent3"/>
                </a:solidFill>
              </a:rPr>
              <a:t>and </a:t>
            </a:r>
            <a:r>
              <a:rPr lang="en-US" i="1" dirty="0">
                <a:solidFill>
                  <a:schemeClr val="accent3"/>
                </a:solidFill>
              </a:rPr>
              <a:t>formatdata2.csv </a:t>
            </a:r>
            <a:r>
              <a:rPr lang="en-US" dirty="0">
                <a:solidFill>
                  <a:schemeClr val="accent3"/>
                </a:solidFill>
              </a:rPr>
              <a:t>files. This was accomplished by using the import </a:t>
            </a:r>
            <a:r>
              <a:rPr lang="en-US" i="1" dirty="0">
                <a:solidFill>
                  <a:schemeClr val="accent3"/>
                </a:solidFill>
              </a:rPr>
              <a:t>pandas</a:t>
            </a:r>
            <a:r>
              <a:rPr lang="en-US" dirty="0">
                <a:solidFill>
                  <a:schemeClr val="accent3"/>
                </a:solidFill>
              </a:rPr>
              <a:t> and import </a:t>
            </a:r>
            <a:r>
              <a:rPr lang="en-US" i="1" dirty="0" err="1">
                <a:solidFill>
                  <a:schemeClr val="accent3"/>
                </a:solidFill>
              </a:rPr>
              <a:t>matplotib.pyplot</a:t>
            </a:r>
            <a:r>
              <a:rPr lang="en-US" i="1" dirty="0">
                <a:solidFill>
                  <a:schemeClr val="accent3"/>
                </a:solidFill>
              </a:rPr>
              <a:t>. </a:t>
            </a:r>
          </a:p>
          <a:p>
            <a:r>
              <a:rPr lang="en-US" dirty="0">
                <a:solidFill>
                  <a:schemeClr val="accent3"/>
                </a:solidFill>
              </a:rPr>
              <a:t>This image shows a box plot of all the week 2 data from the </a:t>
            </a:r>
            <a:r>
              <a:rPr lang="en-US" i="1" dirty="0">
                <a:solidFill>
                  <a:schemeClr val="accent3"/>
                </a:solidFill>
              </a:rPr>
              <a:t>formatdata2.csv </a:t>
            </a:r>
            <a:r>
              <a:rPr lang="en-US" dirty="0">
                <a:solidFill>
                  <a:schemeClr val="accent3"/>
                </a:solidFill>
              </a:rPr>
              <a:t>file. It gives an average ranged reading of the Celsius and Fahrenheit temperatures and the overall Humidity.</a:t>
            </a:r>
          </a:p>
          <a:p>
            <a:endParaRPr lang="en-US" dirty="0"/>
          </a:p>
        </p:txBody>
      </p:sp>
      <p:pic>
        <p:nvPicPr>
          <p:cNvPr id="8" name="Picture 7" descr="A screenshot of a computer screen&#10;&#10;Description automatically generated">
            <a:extLst>
              <a:ext uri="{FF2B5EF4-FFF2-40B4-BE49-F238E27FC236}">
                <a16:creationId xmlns:a16="http://schemas.microsoft.com/office/drawing/2014/main" id="{C58A9270-C2FD-F521-901C-2F3E0BFB6FBD}"/>
              </a:ext>
            </a:extLst>
          </p:cNvPr>
          <p:cNvPicPr>
            <a:picLocks noChangeAspect="1"/>
          </p:cNvPicPr>
          <p:nvPr/>
        </p:nvPicPr>
        <p:blipFill>
          <a:blip r:embed="rId2"/>
          <a:stretch>
            <a:fillRect/>
          </a:stretch>
        </p:blipFill>
        <p:spPr>
          <a:xfrm>
            <a:off x="6386034" y="2474812"/>
            <a:ext cx="5658804" cy="2956724"/>
          </a:xfrm>
          <a:prstGeom prst="rect">
            <a:avLst/>
          </a:prstGeom>
          <a:noFill/>
        </p:spPr>
      </p:pic>
      <p:sp>
        <p:nvSpPr>
          <p:cNvPr id="4" name="Slide Number Placeholder 3">
            <a:extLst>
              <a:ext uri="{FF2B5EF4-FFF2-40B4-BE49-F238E27FC236}">
                <a16:creationId xmlns:a16="http://schemas.microsoft.com/office/drawing/2014/main" id="{25BC968E-35FF-0A4D-8A9C-6E32643180F4}"/>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18</a:t>
            </a:fld>
            <a:endParaRPr lang="en-US"/>
          </a:p>
        </p:txBody>
      </p:sp>
    </p:spTree>
    <p:extLst>
      <p:ext uri="{BB962C8B-B14F-4D97-AF65-F5344CB8AC3E}">
        <p14:creationId xmlns:p14="http://schemas.microsoft.com/office/powerpoint/2010/main" val="278591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970B-5810-5479-39AA-0A349E693C48}"/>
              </a:ext>
            </a:extLst>
          </p:cNvPr>
          <p:cNvSpPr>
            <a:spLocks noGrp="1"/>
          </p:cNvSpPr>
          <p:nvPr>
            <p:ph type="title"/>
          </p:nvPr>
        </p:nvSpPr>
        <p:spPr>
          <a:xfrm>
            <a:off x="2399620" y="162560"/>
            <a:ext cx="8843050" cy="1616904"/>
          </a:xfrm>
        </p:spPr>
        <p:txBody>
          <a:bodyPr anchor="b">
            <a:normAutofit/>
          </a:bodyPr>
          <a:lstStyle/>
          <a:p>
            <a:r>
              <a:rPr lang="en-US" dirty="0"/>
              <a:t>Graphic Models Continued</a:t>
            </a:r>
          </a:p>
        </p:txBody>
      </p:sp>
      <p:sp>
        <p:nvSpPr>
          <p:cNvPr id="11" name="Content Placeholder 2">
            <a:extLst>
              <a:ext uri="{FF2B5EF4-FFF2-40B4-BE49-F238E27FC236}">
                <a16:creationId xmlns:a16="http://schemas.microsoft.com/office/drawing/2014/main" id="{0A49B52D-B440-E204-26D5-696A1CF13B28}"/>
              </a:ext>
            </a:extLst>
          </p:cNvPr>
          <p:cNvSpPr>
            <a:spLocks noGrp="1"/>
          </p:cNvSpPr>
          <p:nvPr>
            <p:ph sz="quarter" idx="35"/>
          </p:nvPr>
        </p:nvSpPr>
        <p:spPr>
          <a:xfrm>
            <a:off x="1764792" y="2276857"/>
            <a:ext cx="4623308" cy="3726352"/>
          </a:xfrm>
        </p:spPr>
        <p:txBody>
          <a:bodyPr/>
          <a:lstStyle/>
          <a:p>
            <a:r>
              <a:rPr lang="en-US" dirty="0">
                <a:solidFill>
                  <a:schemeClr val="accent3"/>
                </a:solidFill>
              </a:rPr>
              <a:t>This is another graph called a Histogram. This graph shows only the humidity recorded from the </a:t>
            </a:r>
            <a:r>
              <a:rPr lang="en-US" i="1" dirty="0">
                <a:solidFill>
                  <a:schemeClr val="accent3"/>
                </a:solidFill>
              </a:rPr>
              <a:t>formatdata1.csv</a:t>
            </a:r>
            <a:r>
              <a:rPr lang="en-US" dirty="0">
                <a:solidFill>
                  <a:schemeClr val="accent3"/>
                </a:solidFill>
              </a:rPr>
              <a:t> file. The height of each bar indicates how many data points fall within that range, as you can see the first few days where low with a large spike towards the end of the week.</a:t>
            </a:r>
          </a:p>
        </p:txBody>
      </p:sp>
      <p:pic>
        <p:nvPicPr>
          <p:cNvPr id="6" name="Picture 5" descr="A screenshot of a computer screen&#10;&#10;Description automatically generated">
            <a:extLst>
              <a:ext uri="{FF2B5EF4-FFF2-40B4-BE49-F238E27FC236}">
                <a16:creationId xmlns:a16="http://schemas.microsoft.com/office/drawing/2014/main" id="{DAFD4208-DD98-89BC-729D-CC2249C0A88E}"/>
              </a:ext>
            </a:extLst>
          </p:cNvPr>
          <p:cNvPicPr>
            <a:picLocks noChangeAspect="1"/>
          </p:cNvPicPr>
          <p:nvPr/>
        </p:nvPicPr>
        <p:blipFill>
          <a:blip r:embed="rId2"/>
          <a:stretch>
            <a:fillRect/>
          </a:stretch>
        </p:blipFill>
        <p:spPr>
          <a:xfrm>
            <a:off x="6995159" y="3087062"/>
            <a:ext cx="4227332" cy="2303895"/>
          </a:xfrm>
          <a:prstGeom prst="rect">
            <a:avLst/>
          </a:prstGeom>
          <a:noFill/>
        </p:spPr>
      </p:pic>
      <p:sp>
        <p:nvSpPr>
          <p:cNvPr id="5" name="Slide Number Placeholder 4">
            <a:extLst>
              <a:ext uri="{FF2B5EF4-FFF2-40B4-BE49-F238E27FC236}">
                <a16:creationId xmlns:a16="http://schemas.microsoft.com/office/drawing/2014/main" id="{88B4D7F2-C66C-9505-0458-5E3340D52FC8}"/>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19</a:t>
            </a:fld>
            <a:endParaRPr lang="en-US"/>
          </a:p>
        </p:txBody>
      </p:sp>
    </p:spTree>
    <p:extLst>
      <p:ext uri="{BB962C8B-B14F-4D97-AF65-F5344CB8AC3E}">
        <p14:creationId xmlns:p14="http://schemas.microsoft.com/office/powerpoint/2010/main" val="41359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68027D-5DF8-5E0D-13FF-5A0D5BA1E6D9}"/>
              </a:ext>
            </a:extLst>
          </p:cNvPr>
          <p:cNvSpPr>
            <a:spLocks noGrp="1"/>
          </p:cNvSpPr>
          <p:nvPr>
            <p:ph type="title"/>
          </p:nvPr>
        </p:nvSpPr>
        <p:spPr/>
        <p:txBody>
          <a:bodyPr/>
          <a:lstStyle/>
          <a:p>
            <a:r>
              <a:rPr lang="en-US" dirty="0"/>
              <a:t>Introduction</a:t>
            </a:r>
          </a:p>
        </p:txBody>
      </p:sp>
      <p:sp>
        <p:nvSpPr>
          <p:cNvPr id="6" name="Table Placeholder 5">
            <a:extLst>
              <a:ext uri="{FF2B5EF4-FFF2-40B4-BE49-F238E27FC236}">
                <a16:creationId xmlns:a16="http://schemas.microsoft.com/office/drawing/2014/main" id="{C2DC5F93-1FB8-3019-052A-BF68F4B56D46}"/>
              </a:ext>
            </a:extLst>
          </p:cNvPr>
          <p:cNvSpPr>
            <a:spLocks noGrp="1"/>
          </p:cNvSpPr>
          <p:nvPr>
            <p:ph type="tbl" sz="quarter" idx="13"/>
          </p:nvPr>
        </p:nvSpPr>
        <p:spPr/>
        <p:txBody>
          <a:bodyPr/>
          <a:lstStyle/>
          <a:p>
            <a:r>
              <a:rPr lang="en-US" dirty="0"/>
              <a:t>This presentation will cover everything I have learned in the CEIS110 Introduction to Programming class over the last eight weeks. I have thoroughly enjoyed being apart of this class as it was both interactive and provided me with a better understanding of programming, coding, and the languages associated with the processes.</a:t>
            </a:r>
          </a:p>
        </p:txBody>
      </p:sp>
    </p:spTree>
    <p:extLst>
      <p:ext uri="{BB962C8B-B14F-4D97-AF65-F5344CB8AC3E}">
        <p14:creationId xmlns:p14="http://schemas.microsoft.com/office/powerpoint/2010/main" val="72342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D32918-687A-6E28-1B39-A8E917A0C53F}"/>
              </a:ext>
            </a:extLst>
          </p:cNvPr>
          <p:cNvSpPr>
            <a:spLocks noGrp="1"/>
          </p:cNvSpPr>
          <p:nvPr>
            <p:ph type="title"/>
          </p:nvPr>
        </p:nvSpPr>
        <p:spPr/>
        <p:txBody>
          <a:bodyPr/>
          <a:lstStyle/>
          <a:p>
            <a:r>
              <a:rPr lang="en-US" dirty="0"/>
              <a:t>Analysis</a:t>
            </a:r>
          </a:p>
        </p:txBody>
      </p:sp>
      <p:sp>
        <p:nvSpPr>
          <p:cNvPr id="7" name="Content Placeholder 6">
            <a:extLst>
              <a:ext uri="{FF2B5EF4-FFF2-40B4-BE49-F238E27FC236}">
                <a16:creationId xmlns:a16="http://schemas.microsoft.com/office/drawing/2014/main" id="{1871F283-9913-9A13-6019-0BD000520DB8}"/>
              </a:ext>
            </a:extLst>
          </p:cNvPr>
          <p:cNvSpPr>
            <a:spLocks noGrp="1"/>
          </p:cNvSpPr>
          <p:nvPr>
            <p:ph sz="quarter" idx="36"/>
          </p:nvPr>
        </p:nvSpPr>
        <p:spPr>
          <a:xfrm>
            <a:off x="213280" y="2898648"/>
            <a:ext cx="4194128" cy="3787956"/>
          </a:xfrm>
        </p:spPr>
        <p:txBody>
          <a:bodyPr/>
          <a:lstStyle/>
          <a:p>
            <a:r>
              <a:rPr lang="en-US" dirty="0">
                <a:solidFill>
                  <a:schemeClr val="accent3"/>
                </a:solidFill>
              </a:rPr>
              <a:t>For my last graph I was tasked with asking a question about the data and producing a solution. My question was, “what is the relationship between the temperature and humidity?” To find a solution I created a line graph, and had it read and plot the temperature and humidity data from both CSV files, giving the result you see in the image on the right. </a:t>
            </a:r>
          </a:p>
        </p:txBody>
      </p:sp>
      <p:sp>
        <p:nvSpPr>
          <p:cNvPr id="5" name="Slide Number Placeholder 4">
            <a:extLst>
              <a:ext uri="{FF2B5EF4-FFF2-40B4-BE49-F238E27FC236}">
                <a16:creationId xmlns:a16="http://schemas.microsoft.com/office/drawing/2014/main" id="{380A558F-0AA5-056E-95D8-ADC415565BD9}"/>
              </a:ext>
            </a:extLst>
          </p:cNvPr>
          <p:cNvSpPr>
            <a:spLocks noGrp="1"/>
          </p:cNvSpPr>
          <p:nvPr>
            <p:ph type="sldNum" sz="quarter" idx="4294967295"/>
          </p:nvPr>
        </p:nvSpPr>
        <p:spPr>
          <a:xfrm>
            <a:off x="9448800" y="6226175"/>
            <a:ext cx="2743200" cy="365125"/>
          </a:xfrm>
        </p:spPr>
        <p:txBody>
          <a:bodyPr/>
          <a:lstStyle/>
          <a:p>
            <a:fld id="{FE024F78-56A6-7740-B68D-8D4D026EDF3F}" type="slidenum">
              <a:rPr lang="en-US" smtClean="0"/>
              <a:pPr/>
              <a:t>20</a:t>
            </a:fld>
            <a:endParaRPr lang="en-US" dirty="0"/>
          </a:p>
        </p:txBody>
      </p:sp>
      <p:pic>
        <p:nvPicPr>
          <p:cNvPr id="9" name="Picture 8">
            <a:extLst>
              <a:ext uri="{FF2B5EF4-FFF2-40B4-BE49-F238E27FC236}">
                <a16:creationId xmlns:a16="http://schemas.microsoft.com/office/drawing/2014/main" id="{B35FCE99-60F6-78B6-9687-1FA02F541468}"/>
              </a:ext>
            </a:extLst>
          </p:cNvPr>
          <p:cNvPicPr>
            <a:picLocks noChangeAspect="1"/>
          </p:cNvPicPr>
          <p:nvPr/>
        </p:nvPicPr>
        <p:blipFill>
          <a:blip r:embed="rId2"/>
          <a:stretch>
            <a:fillRect/>
          </a:stretch>
        </p:blipFill>
        <p:spPr>
          <a:xfrm>
            <a:off x="4788068" y="539496"/>
            <a:ext cx="7330097" cy="4105656"/>
          </a:xfrm>
          <a:prstGeom prst="rect">
            <a:avLst/>
          </a:prstGeom>
        </p:spPr>
      </p:pic>
      <p:sp>
        <p:nvSpPr>
          <p:cNvPr id="10" name="TextBox 9">
            <a:extLst>
              <a:ext uri="{FF2B5EF4-FFF2-40B4-BE49-F238E27FC236}">
                <a16:creationId xmlns:a16="http://schemas.microsoft.com/office/drawing/2014/main" id="{DA838524-B9EB-74D8-C8DC-E5D955054A66}"/>
              </a:ext>
            </a:extLst>
          </p:cNvPr>
          <p:cNvSpPr txBox="1"/>
          <p:nvPr/>
        </p:nvSpPr>
        <p:spPr>
          <a:xfrm>
            <a:off x="5129784" y="4792626"/>
            <a:ext cx="6373368" cy="2031325"/>
          </a:xfrm>
          <a:prstGeom prst="rect">
            <a:avLst/>
          </a:prstGeom>
          <a:noFill/>
        </p:spPr>
        <p:txBody>
          <a:bodyPr wrap="square" rtlCol="0">
            <a:spAutoFit/>
          </a:bodyPr>
          <a:lstStyle/>
          <a:p>
            <a:r>
              <a:rPr lang="en-US" dirty="0">
                <a:solidFill>
                  <a:schemeClr val="accent3"/>
                </a:solidFill>
              </a:rPr>
              <a:t>Answer: As the humidity goes up the temperature goes down and vice versa.</a:t>
            </a:r>
          </a:p>
          <a:p>
            <a:endParaRPr lang="en-US" dirty="0">
              <a:solidFill>
                <a:schemeClr val="accent3"/>
              </a:solidFill>
            </a:endParaRPr>
          </a:p>
          <a:p>
            <a:r>
              <a:rPr lang="en-US" dirty="0">
                <a:solidFill>
                  <a:schemeClr val="accent3"/>
                </a:solidFill>
              </a:rPr>
              <a:t>Prediction: The rise in humidity will result in storms appearing soon, thus resulting in a significant decline in temperature for a few days. Once passed the temperature will increase slightly, and the humidity will decrease slowly.</a:t>
            </a:r>
          </a:p>
        </p:txBody>
      </p:sp>
    </p:spTree>
    <p:extLst>
      <p:ext uri="{BB962C8B-B14F-4D97-AF65-F5344CB8AC3E}">
        <p14:creationId xmlns:p14="http://schemas.microsoft.com/office/powerpoint/2010/main" val="4154111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3381BB-096C-87F9-0793-E638DF5CC036}"/>
              </a:ext>
            </a:extLst>
          </p:cNvPr>
          <p:cNvSpPr>
            <a:spLocks noGrp="1"/>
          </p:cNvSpPr>
          <p:nvPr>
            <p:ph type="title"/>
          </p:nvPr>
        </p:nvSpPr>
        <p:spPr/>
        <p:txBody>
          <a:bodyPr/>
          <a:lstStyle/>
          <a:p>
            <a:r>
              <a:rPr lang="en-US" dirty="0"/>
              <a:t>Conclusion</a:t>
            </a:r>
          </a:p>
        </p:txBody>
      </p:sp>
      <p:sp>
        <p:nvSpPr>
          <p:cNvPr id="10" name="Table Placeholder 9">
            <a:extLst>
              <a:ext uri="{FF2B5EF4-FFF2-40B4-BE49-F238E27FC236}">
                <a16:creationId xmlns:a16="http://schemas.microsoft.com/office/drawing/2014/main" id="{25E8937D-3EBE-A512-45BC-8AC016ADB1BA}"/>
              </a:ext>
            </a:extLst>
          </p:cNvPr>
          <p:cNvSpPr>
            <a:spLocks noGrp="1"/>
          </p:cNvSpPr>
          <p:nvPr>
            <p:ph type="tbl" sz="quarter" idx="13"/>
          </p:nvPr>
        </p:nvSpPr>
        <p:spPr/>
        <p:txBody>
          <a:bodyPr/>
          <a:lstStyle/>
          <a:p>
            <a:r>
              <a:rPr lang="en-US" sz="1800" dirty="0"/>
              <a:t>CEIS110 Intro to Programming has been on of my favorite classes by far. I gained a very thorough understanding of the Python programming language, its functions, how to combat the errors I can potentially encounter, and how to analysis the data recorded in my programs. Programming is an essential skill for data analysis and management. It also inspired me to try my hand at creating my own strings of code for games and analysis of files on my own personal network. With the skills I’ve gained from this class I feel more confident in my ability to properly read, understand, and run my own code/programs. </a:t>
            </a:r>
          </a:p>
        </p:txBody>
      </p:sp>
    </p:spTree>
    <p:extLst>
      <p:ext uri="{BB962C8B-B14F-4D97-AF65-F5344CB8AC3E}">
        <p14:creationId xmlns:p14="http://schemas.microsoft.com/office/powerpoint/2010/main" val="1677247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3AA1-70B4-A0A2-F5C0-91B22F297E48}"/>
              </a:ext>
            </a:extLst>
          </p:cNvPr>
          <p:cNvSpPr>
            <a:spLocks noGrp="1"/>
          </p:cNvSpPr>
          <p:nvPr>
            <p:ph type="title"/>
          </p:nvPr>
        </p:nvSpPr>
        <p:spPr>
          <a:xfrm>
            <a:off x="3305669" y="113097"/>
            <a:ext cx="7420819" cy="1656304"/>
          </a:xfrm>
        </p:spPr>
        <p:txBody>
          <a:bodyPr anchor="b">
            <a:normAutofit/>
          </a:bodyPr>
          <a:lstStyle/>
          <a:p>
            <a:r>
              <a:rPr lang="en-US" dirty="0"/>
              <a:t>References</a:t>
            </a:r>
          </a:p>
        </p:txBody>
      </p:sp>
      <p:sp>
        <p:nvSpPr>
          <p:cNvPr id="3" name="Content Placeholder 2">
            <a:extLst>
              <a:ext uri="{FF2B5EF4-FFF2-40B4-BE49-F238E27FC236}">
                <a16:creationId xmlns:a16="http://schemas.microsoft.com/office/drawing/2014/main" id="{AC2E7226-2F0B-C663-D47C-334361134C17}"/>
              </a:ext>
            </a:extLst>
          </p:cNvPr>
          <p:cNvSpPr>
            <a:spLocks noGrp="1"/>
          </p:cNvSpPr>
          <p:nvPr>
            <p:ph sz="quarter" idx="31"/>
          </p:nvPr>
        </p:nvSpPr>
        <p:spPr>
          <a:xfrm>
            <a:off x="3305669" y="2470150"/>
            <a:ext cx="7420819" cy="3676649"/>
          </a:xfrm>
        </p:spPr>
        <p:txBody>
          <a:bodyPr>
            <a:normAutofit/>
          </a:bodyPr>
          <a:lstStyle/>
          <a:p>
            <a:pPr>
              <a:buFont typeface="Wingdings" panose="05000000000000000000" pitchFamily="2" charset="2"/>
              <a:buChar char="v"/>
            </a:pPr>
            <a:r>
              <a:rPr lang="en-US" dirty="0">
                <a:solidFill>
                  <a:schemeClr val="accent3"/>
                </a:solidFill>
                <a:hlinkClick r:id="rId2">
                  <a:extLst>
                    <a:ext uri="{A12FA001-AC4F-418D-AE19-62706E023703}">
                      <ahyp:hlinkClr xmlns:ahyp="http://schemas.microsoft.com/office/drawing/2018/hyperlinkcolor" val="tx"/>
                    </a:ext>
                  </a:extLst>
                </a:hlinkClick>
              </a:rPr>
              <a:t>What is SQL? (geeksforgeeks.org)</a:t>
            </a:r>
            <a:endParaRPr lang="en-US" dirty="0">
              <a:solidFill>
                <a:schemeClr val="accent3"/>
              </a:solidFill>
            </a:endParaRPr>
          </a:p>
          <a:p>
            <a:pPr>
              <a:buFont typeface="Wingdings" panose="05000000000000000000" pitchFamily="2" charset="2"/>
              <a:buChar char="v"/>
            </a:pPr>
            <a:r>
              <a:rPr lang="en-US" dirty="0">
                <a:solidFill>
                  <a:schemeClr val="accent3"/>
                </a:solidFill>
                <a:hlinkClick r:id="rId3">
                  <a:extLst>
                    <a:ext uri="{A12FA001-AC4F-418D-AE19-62706E023703}">
                      <ahyp:hlinkClr xmlns:ahyp="http://schemas.microsoft.com/office/drawing/2018/hyperlinkcolor" val="tx"/>
                    </a:ext>
                  </a:extLst>
                </a:hlinkClick>
              </a:rPr>
              <a:t>Pandas </a:t>
            </a:r>
            <a:r>
              <a:rPr lang="en-US" dirty="0" err="1">
                <a:solidFill>
                  <a:schemeClr val="accent3"/>
                </a:solidFill>
                <a:hlinkClick r:id="rId3">
                  <a:extLst>
                    <a:ext uri="{A12FA001-AC4F-418D-AE19-62706E023703}">
                      <ahyp:hlinkClr xmlns:ahyp="http://schemas.microsoft.com/office/drawing/2018/hyperlinkcolor" val="tx"/>
                    </a:ext>
                  </a:extLst>
                </a:hlinkClick>
              </a:rPr>
              <a:t>DataFrames</a:t>
            </a:r>
            <a:r>
              <a:rPr lang="en-US" dirty="0">
                <a:solidFill>
                  <a:schemeClr val="accent3"/>
                </a:solidFill>
                <a:hlinkClick r:id="rId3">
                  <a:extLst>
                    <a:ext uri="{A12FA001-AC4F-418D-AE19-62706E023703}">
                      <ahyp:hlinkClr xmlns:ahyp="http://schemas.microsoft.com/office/drawing/2018/hyperlinkcolor" val="tx"/>
                    </a:ext>
                  </a:extLst>
                </a:hlinkClick>
              </a:rPr>
              <a:t> (w3schools.com)</a:t>
            </a:r>
            <a:endParaRPr lang="en-US" dirty="0">
              <a:solidFill>
                <a:schemeClr val="accent3"/>
              </a:solidFill>
            </a:endParaRPr>
          </a:p>
          <a:p>
            <a:pPr>
              <a:buFont typeface="Wingdings" panose="05000000000000000000" pitchFamily="2" charset="2"/>
              <a:buChar char="v"/>
            </a:pPr>
            <a:r>
              <a:rPr lang="en-US" dirty="0">
                <a:solidFill>
                  <a:schemeClr val="accent3"/>
                </a:solidFill>
                <a:hlinkClick r:id="rId4">
                  <a:extLst>
                    <a:ext uri="{A12FA001-AC4F-418D-AE19-62706E023703}">
                      <ahyp:hlinkClr xmlns:ahyp="http://schemas.microsoft.com/office/drawing/2018/hyperlinkcolor" val="tx"/>
                    </a:ext>
                  </a:extLst>
                </a:hlinkClick>
              </a:rPr>
              <a:t>CSV | A Complete Guide to Comma-Separated Values Files (geeksforgeeks.org)</a:t>
            </a:r>
            <a:endParaRPr lang="en-US" dirty="0">
              <a:solidFill>
                <a:schemeClr val="accent3"/>
              </a:solidFill>
            </a:endParaRPr>
          </a:p>
          <a:p>
            <a:pPr>
              <a:buFont typeface="Wingdings" panose="05000000000000000000" pitchFamily="2" charset="2"/>
              <a:buChar char="v"/>
            </a:pPr>
            <a:r>
              <a:rPr lang="en-US" dirty="0">
                <a:solidFill>
                  <a:schemeClr val="accent3"/>
                </a:solidFill>
                <a:hlinkClick r:id="rId5">
                  <a:extLst>
                    <a:ext uri="{A12FA001-AC4F-418D-AE19-62706E023703}">
                      <ahyp:hlinkClr xmlns:ahyp="http://schemas.microsoft.com/office/drawing/2018/hyperlinkcolor" val="tx"/>
                    </a:ext>
                  </a:extLst>
                </a:hlinkClick>
              </a:rPr>
              <a:t>Catalog | </a:t>
            </a:r>
            <a:r>
              <a:rPr lang="en-US" dirty="0" err="1">
                <a:solidFill>
                  <a:schemeClr val="accent3"/>
                </a:solidFill>
                <a:hlinkClick r:id="rId5">
                  <a:extLst>
                    <a:ext uri="{A12FA001-AC4F-418D-AE19-62706E023703}">
                      <ahyp:hlinkClr xmlns:ahyp="http://schemas.microsoft.com/office/drawing/2018/hyperlinkcolor" val="tx"/>
                    </a:ext>
                  </a:extLst>
                </a:hlinkClick>
              </a:rPr>
              <a:t>zyBooks</a:t>
            </a:r>
            <a:endParaRPr lang="en-US" dirty="0">
              <a:solidFill>
                <a:schemeClr val="accent3"/>
              </a:solidFill>
            </a:endParaRPr>
          </a:p>
          <a:p>
            <a:pPr>
              <a:buFont typeface="Wingdings" panose="05000000000000000000" pitchFamily="2" charset="2"/>
              <a:buChar char="v"/>
            </a:pPr>
            <a:endParaRPr lang="en-US" dirty="0">
              <a:solidFill>
                <a:schemeClr val="accent3"/>
              </a:solidFill>
            </a:endParaRPr>
          </a:p>
          <a:p>
            <a:pPr marL="0" indent="0">
              <a:buNone/>
            </a:pPr>
            <a:endParaRPr lang="en-US" dirty="0">
              <a:solidFill>
                <a:schemeClr val="accent3"/>
              </a:solidFill>
            </a:endParaRPr>
          </a:p>
        </p:txBody>
      </p:sp>
      <p:sp>
        <p:nvSpPr>
          <p:cNvPr id="5" name="Slide Number Placeholder 4">
            <a:extLst>
              <a:ext uri="{FF2B5EF4-FFF2-40B4-BE49-F238E27FC236}">
                <a16:creationId xmlns:a16="http://schemas.microsoft.com/office/drawing/2014/main" id="{6F1D261F-A2CC-3BA0-A564-52525C0E0DDC}"/>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22</a:t>
            </a:fld>
            <a:endParaRPr lang="en-US"/>
          </a:p>
        </p:txBody>
      </p:sp>
    </p:spTree>
    <p:extLst>
      <p:ext uri="{BB962C8B-B14F-4D97-AF65-F5344CB8AC3E}">
        <p14:creationId xmlns:p14="http://schemas.microsoft.com/office/powerpoint/2010/main" val="296175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9959-2BB9-E879-6B3A-C70A164ADE0A}"/>
              </a:ext>
            </a:extLst>
          </p:cNvPr>
          <p:cNvSpPr>
            <a:spLocks noGrp="1"/>
          </p:cNvSpPr>
          <p:nvPr>
            <p:ph type="title"/>
          </p:nvPr>
        </p:nvSpPr>
        <p:spPr/>
        <p:txBody>
          <a:bodyPr/>
          <a:lstStyle/>
          <a:p>
            <a:r>
              <a:rPr lang="en-US" dirty="0"/>
              <a:t>Challenges </a:t>
            </a:r>
          </a:p>
        </p:txBody>
      </p:sp>
      <p:sp>
        <p:nvSpPr>
          <p:cNvPr id="3" name="Table Placeholder 2">
            <a:extLst>
              <a:ext uri="{FF2B5EF4-FFF2-40B4-BE49-F238E27FC236}">
                <a16:creationId xmlns:a16="http://schemas.microsoft.com/office/drawing/2014/main" id="{57507259-651A-F1DB-732A-29CC64605C03}"/>
              </a:ext>
            </a:extLst>
          </p:cNvPr>
          <p:cNvSpPr>
            <a:spLocks noGrp="1"/>
          </p:cNvSpPr>
          <p:nvPr>
            <p:ph type="tbl" sz="quarter" idx="13"/>
          </p:nvPr>
        </p:nvSpPr>
        <p:spPr/>
        <p:txBody>
          <a:bodyPr/>
          <a:lstStyle/>
          <a:p>
            <a:r>
              <a:rPr lang="en-US" dirty="0"/>
              <a:t>My biggest challenge in this class was understanding float and integer division, and I often struggled with the Modulo operation as well. To better understand both forms of division and the Modulo operation I practiced using both in Python and found a few useful videos better explaining their uses. </a:t>
            </a:r>
          </a:p>
        </p:txBody>
      </p:sp>
      <p:sp>
        <p:nvSpPr>
          <p:cNvPr id="4" name="Slide Number Placeholder 3">
            <a:extLst>
              <a:ext uri="{FF2B5EF4-FFF2-40B4-BE49-F238E27FC236}">
                <a16:creationId xmlns:a16="http://schemas.microsoft.com/office/drawing/2014/main" id="{AF7DA5AE-7A28-9075-6B95-C784CD7A5C89}"/>
              </a:ext>
            </a:extLst>
          </p:cNvPr>
          <p:cNvSpPr>
            <a:spLocks noGrp="1"/>
          </p:cNvSpPr>
          <p:nvPr>
            <p:ph type="sldNum" sz="quarter" idx="12"/>
          </p:nvPr>
        </p:nvSpPr>
        <p:spPr/>
        <p:txBody>
          <a:bodyPr/>
          <a:lstStyle/>
          <a:p>
            <a:fld id="{FE024F78-56A6-7740-B68D-8D4D026EDF3F}" type="slidenum">
              <a:rPr lang="en-US" smtClean="0"/>
              <a:pPr/>
              <a:t>3</a:t>
            </a:fld>
            <a:endParaRPr lang="en-US" dirty="0"/>
          </a:p>
        </p:txBody>
      </p:sp>
    </p:spTree>
    <p:extLst>
      <p:ext uri="{BB962C8B-B14F-4D97-AF65-F5344CB8AC3E}">
        <p14:creationId xmlns:p14="http://schemas.microsoft.com/office/powerpoint/2010/main" val="365647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9FFE-C06E-B9EA-C7DD-F07ED0EBE6FA}"/>
              </a:ext>
            </a:extLst>
          </p:cNvPr>
          <p:cNvSpPr>
            <a:spLocks noGrp="1"/>
          </p:cNvSpPr>
          <p:nvPr>
            <p:ph type="title"/>
          </p:nvPr>
        </p:nvSpPr>
        <p:spPr/>
        <p:txBody>
          <a:bodyPr/>
          <a:lstStyle/>
          <a:p>
            <a:r>
              <a:rPr lang="en-US" dirty="0"/>
              <a:t>Career Skills Obtained</a:t>
            </a:r>
          </a:p>
        </p:txBody>
      </p:sp>
      <p:sp>
        <p:nvSpPr>
          <p:cNvPr id="3" name="Table Placeholder 2">
            <a:extLst>
              <a:ext uri="{FF2B5EF4-FFF2-40B4-BE49-F238E27FC236}">
                <a16:creationId xmlns:a16="http://schemas.microsoft.com/office/drawing/2014/main" id="{68FBD7BB-37D7-832B-AF5F-5F28DAD7C2D6}"/>
              </a:ext>
            </a:extLst>
          </p:cNvPr>
          <p:cNvSpPr>
            <a:spLocks noGrp="1"/>
          </p:cNvSpPr>
          <p:nvPr>
            <p:ph type="tbl" sz="quarter" idx="13"/>
          </p:nvPr>
        </p:nvSpPr>
        <p:spPr/>
        <p:txBody>
          <a:bodyPr/>
          <a:lstStyle/>
          <a:p>
            <a:pPr marL="342900" indent="-342900">
              <a:buFont typeface="Wingdings" panose="05000000000000000000" pitchFamily="2" charset="2"/>
              <a:buChar char="v"/>
            </a:pPr>
            <a:r>
              <a:rPr lang="en-US" dirty="0"/>
              <a:t>Basic understanding of software development, flowcharting, pseudocode, and the IPO model.</a:t>
            </a:r>
          </a:p>
          <a:p>
            <a:pPr marL="342900" indent="-342900">
              <a:buFont typeface="Wingdings" panose="05000000000000000000" pitchFamily="2" charset="2"/>
              <a:buChar char="v"/>
            </a:pPr>
            <a:r>
              <a:rPr lang="en-US" dirty="0"/>
              <a:t> Coding with Python.</a:t>
            </a:r>
          </a:p>
          <a:p>
            <a:pPr marL="342900" indent="-342900">
              <a:buFont typeface="Wingdings" panose="05000000000000000000" pitchFamily="2" charset="2"/>
              <a:buChar char="v"/>
            </a:pPr>
            <a:r>
              <a:rPr lang="en-US" dirty="0"/>
              <a:t>Understanding control structures, relational/logical operators, loops, and string comparison.</a:t>
            </a:r>
          </a:p>
          <a:p>
            <a:pPr marL="342900" indent="-342900">
              <a:buFont typeface="Wingdings" panose="05000000000000000000" pitchFamily="2" charset="2"/>
              <a:buChar char="v"/>
            </a:pPr>
            <a:r>
              <a:rPr lang="en-US" dirty="0"/>
              <a:t>Keywords, variables, and functions in coding.</a:t>
            </a:r>
          </a:p>
          <a:p>
            <a:pPr marL="342900" indent="-342900">
              <a:buFont typeface="Wingdings" panose="05000000000000000000" pitchFamily="2" charset="2"/>
              <a:buChar char="v"/>
            </a:pPr>
            <a:r>
              <a:rPr lang="en-US" dirty="0"/>
              <a:t>Data Analytics/error handling.</a:t>
            </a:r>
          </a:p>
          <a:p>
            <a:pPr marL="342900" indent="-342900">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E1910132-6FFB-8DC5-3F71-52999871C76A}"/>
              </a:ext>
            </a:extLst>
          </p:cNvPr>
          <p:cNvSpPr>
            <a:spLocks noGrp="1"/>
          </p:cNvSpPr>
          <p:nvPr>
            <p:ph type="sldNum" sz="quarter" idx="12"/>
          </p:nvPr>
        </p:nvSpPr>
        <p:spPr/>
        <p:txBody>
          <a:bodyPr/>
          <a:lstStyle/>
          <a:p>
            <a:fld id="{FE024F78-56A6-7740-B68D-8D4D026EDF3F}" type="slidenum">
              <a:rPr lang="en-US" smtClean="0"/>
              <a:pPr/>
              <a:t>4</a:t>
            </a:fld>
            <a:endParaRPr lang="en-US" dirty="0"/>
          </a:p>
        </p:txBody>
      </p:sp>
    </p:spTree>
    <p:extLst>
      <p:ext uri="{BB962C8B-B14F-4D97-AF65-F5344CB8AC3E}">
        <p14:creationId xmlns:p14="http://schemas.microsoft.com/office/powerpoint/2010/main" val="163868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A86F4-FBA7-9388-55D6-F110DA60D53F}"/>
              </a:ext>
            </a:extLst>
          </p:cNvPr>
          <p:cNvSpPr>
            <a:spLocks noGrp="1"/>
          </p:cNvSpPr>
          <p:nvPr>
            <p:ph type="title"/>
          </p:nvPr>
        </p:nvSpPr>
        <p:spPr/>
        <p:txBody>
          <a:bodyPr/>
          <a:lstStyle/>
          <a:p>
            <a:r>
              <a:rPr lang="en-US" dirty="0"/>
              <a:t>Software Instillation</a:t>
            </a:r>
          </a:p>
        </p:txBody>
      </p:sp>
      <p:sp>
        <p:nvSpPr>
          <p:cNvPr id="6" name="Content Placeholder 5">
            <a:extLst>
              <a:ext uri="{FF2B5EF4-FFF2-40B4-BE49-F238E27FC236}">
                <a16:creationId xmlns:a16="http://schemas.microsoft.com/office/drawing/2014/main" id="{2E442859-7F07-278E-D52A-620609A54818}"/>
              </a:ext>
            </a:extLst>
          </p:cNvPr>
          <p:cNvSpPr>
            <a:spLocks noGrp="1"/>
          </p:cNvSpPr>
          <p:nvPr>
            <p:ph sz="quarter" idx="10"/>
          </p:nvPr>
        </p:nvSpPr>
        <p:spPr/>
        <p:txBody>
          <a:bodyPr/>
          <a:lstStyle/>
          <a:p>
            <a:r>
              <a:rPr lang="en-US" dirty="0">
                <a:solidFill>
                  <a:schemeClr val="accent3"/>
                </a:solidFill>
              </a:rPr>
              <a:t>At the beginning of our class after studying our first two lessons, </a:t>
            </a:r>
            <a:r>
              <a:rPr lang="en-US" i="1" dirty="0">
                <a:solidFill>
                  <a:schemeClr val="accent3"/>
                </a:solidFill>
              </a:rPr>
              <a:t>Intro to Software Development </a:t>
            </a:r>
            <a:r>
              <a:rPr lang="en-US" dirty="0">
                <a:solidFill>
                  <a:schemeClr val="accent3"/>
                </a:solidFill>
              </a:rPr>
              <a:t>and </a:t>
            </a:r>
            <a:r>
              <a:rPr lang="en-US" i="1" dirty="0">
                <a:solidFill>
                  <a:schemeClr val="accent3"/>
                </a:solidFill>
              </a:rPr>
              <a:t>Selection Control Structures.</a:t>
            </a:r>
            <a:r>
              <a:rPr lang="en-US" dirty="0">
                <a:solidFill>
                  <a:schemeClr val="accent3"/>
                </a:solidFill>
              </a:rPr>
              <a:t> I installed the free-to-use Anaconda programming application onto my computer and set up an account with </a:t>
            </a:r>
            <a:r>
              <a:rPr lang="en-US" dirty="0" err="1">
                <a:solidFill>
                  <a:schemeClr val="accent3"/>
                </a:solidFill>
              </a:rPr>
              <a:t>Replit</a:t>
            </a:r>
            <a:r>
              <a:rPr lang="en-US" dirty="0">
                <a:solidFill>
                  <a:schemeClr val="accent3"/>
                </a:solidFill>
              </a:rPr>
              <a:t> to create Python programs, which we used for most of our projects as a class.</a:t>
            </a:r>
          </a:p>
        </p:txBody>
      </p:sp>
      <p:sp>
        <p:nvSpPr>
          <p:cNvPr id="4" name="Slide Number Placeholder 3">
            <a:extLst>
              <a:ext uri="{FF2B5EF4-FFF2-40B4-BE49-F238E27FC236}">
                <a16:creationId xmlns:a16="http://schemas.microsoft.com/office/drawing/2014/main" id="{76277AC9-4762-5091-3136-7AE01B72ADDE}"/>
              </a:ext>
            </a:extLst>
          </p:cNvPr>
          <p:cNvSpPr>
            <a:spLocks noGrp="1"/>
          </p:cNvSpPr>
          <p:nvPr>
            <p:ph type="sldNum" sz="quarter" idx="4294967295"/>
          </p:nvPr>
        </p:nvSpPr>
        <p:spPr>
          <a:xfrm>
            <a:off x="9448800" y="6226175"/>
            <a:ext cx="2743200" cy="365125"/>
          </a:xfrm>
        </p:spPr>
        <p:txBody>
          <a:bodyPr/>
          <a:lstStyle/>
          <a:p>
            <a:fld id="{FE024F78-56A6-7740-B68D-8D4D026EDF3F}" type="slidenum">
              <a:rPr lang="en-US" smtClean="0"/>
              <a:pPr/>
              <a:t>5</a:t>
            </a:fld>
            <a:endParaRPr lang="en-US" dirty="0"/>
          </a:p>
        </p:txBody>
      </p:sp>
      <p:pic>
        <p:nvPicPr>
          <p:cNvPr id="8" name="Picture 7">
            <a:extLst>
              <a:ext uri="{FF2B5EF4-FFF2-40B4-BE49-F238E27FC236}">
                <a16:creationId xmlns:a16="http://schemas.microsoft.com/office/drawing/2014/main" id="{6E7BD79A-445F-8530-F77E-ADC9EF520FAE}"/>
              </a:ext>
            </a:extLst>
          </p:cNvPr>
          <p:cNvPicPr>
            <a:picLocks noChangeAspect="1"/>
          </p:cNvPicPr>
          <p:nvPr/>
        </p:nvPicPr>
        <p:blipFill>
          <a:blip r:embed="rId2"/>
          <a:stretch>
            <a:fillRect/>
          </a:stretch>
        </p:blipFill>
        <p:spPr>
          <a:xfrm>
            <a:off x="6350162" y="515210"/>
            <a:ext cx="5784998" cy="2913790"/>
          </a:xfrm>
          <a:prstGeom prst="rect">
            <a:avLst/>
          </a:prstGeom>
        </p:spPr>
      </p:pic>
      <p:sp>
        <p:nvSpPr>
          <p:cNvPr id="10" name="TextBox 9">
            <a:extLst>
              <a:ext uri="{FF2B5EF4-FFF2-40B4-BE49-F238E27FC236}">
                <a16:creationId xmlns:a16="http://schemas.microsoft.com/office/drawing/2014/main" id="{50119EE9-4CD6-C465-21DB-119DA8D0BA49}"/>
              </a:ext>
            </a:extLst>
          </p:cNvPr>
          <p:cNvSpPr txBox="1"/>
          <p:nvPr/>
        </p:nvSpPr>
        <p:spPr>
          <a:xfrm>
            <a:off x="7849486" y="4431109"/>
            <a:ext cx="6097772" cy="369332"/>
          </a:xfrm>
          <a:prstGeom prst="rect">
            <a:avLst/>
          </a:prstGeom>
          <a:noFill/>
        </p:spPr>
        <p:txBody>
          <a:bodyPr wrap="square">
            <a:spAutoFit/>
          </a:bodyPr>
          <a:lstStyle/>
          <a:p>
            <a:r>
              <a:rPr lang="en-US" dirty="0" err="1">
                <a:solidFill>
                  <a:schemeClr val="accent3"/>
                </a:solidFill>
                <a:hlinkClick r:id="rId3">
                  <a:extLst>
                    <a:ext uri="{A12FA001-AC4F-418D-AE19-62706E023703}">
                      <ahyp:hlinkClr xmlns:ahyp="http://schemas.microsoft.com/office/drawing/2018/hyperlinkcolor" val="tx"/>
                    </a:ext>
                  </a:extLst>
                </a:hlinkClick>
              </a:rPr>
              <a:t>Replit</a:t>
            </a:r>
            <a:r>
              <a:rPr lang="en-US" dirty="0">
                <a:solidFill>
                  <a:schemeClr val="accent3"/>
                </a:solidFill>
                <a:hlinkClick r:id="rId3">
                  <a:extLst>
                    <a:ext uri="{A12FA001-AC4F-418D-AE19-62706E023703}">
                      <ahyp:hlinkClr xmlns:ahyp="http://schemas.microsoft.com/office/drawing/2018/hyperlinkcolor" val="tx"/>
                    </a:ext>
                  </a:extLst>
                </a:hlinkClick>
              </a:rPr>
              <a:t> – Build software faster</a:t>
            </a:r>
            <a:endParaRPr lang="en-US" dirty="0">
              <a:solidFill>
                <a:schemeClr val="accent3"/>
              </a:solidFill>
            </a:endParaRPr>
          </a:p>
        </p:txBody>
      </p:sp>
    </p:spTree>
    <p:extLst>
      <p:ext uri="{BB962C8B-B14F-4D97-AF65-F5344CB8AC3E}">
        <p14:creationId xmlns:p14="http://schemas.microsoft.com/office/powerpoint/2010/main" val="338064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5F9A-03DF-4A34-307C-F83DFC7F0CAD}"/>
              </a:ext>
            </a:extLst>
          </p:cNvPr>
          <p:cNvSpPr>
            <a:spLocks noGrp="1"/>
          </p:cNvSpPr>
          <p:nvPr>
            <p:ph type="title"/>
          </p:nvPr>
        </p:nvSpPr>
        <p:spPr/>
        <p:txBody>
          <a:bodyPr/>
          <a:lstStyle/>
          <a:p>
            <a:r>
              <a:rPr lang="en-US" dirty="0"/>
              <a:t>Flowchart prep</a:t>
            </a:r>
          </a:p>
        </p:txBody>
      </p:sp>
      <p:sp>
        <p:nvSpPr>
          <p:cNvPr id="4" name="Content Placeholder 3">
            <a:extLst>
              <a:ext uri="{FF2B5EF4-FFF2-40B4-BE49-F238E27FC236}">
                <a16:creationId xmlns:a16="http://schemas.microsoft.com/office/drawing/2014/main" id="{2B9752B7-AEBC-CC93-B1E8-0117D7D01270}"/>
              </a:ext>
            </a:extLst>
          </p:cNvPr>
          <p:cNvSpPr>
            <a:spLocks noGrp="1"/>
          </p:cNvSpPr>
          <p:nvPr>
            <p:ph sz="quarter" idx="36"/>
          </p:nvPr>
        </p:nvSpPr>
        <p:spPr/>
        <p:txBody>
          <a:bodyPr/>
          <a:lstStyle/>
          <a:p>
            <a:r>
              <a:rPr lang="en-US" dirty="0">
                <a:solidFill>
                  <a:schemeClr val="accent3"/>
                </a:solidFill>
              </a:rPr>
              <a:t>Before I created any programs, I first created a flowchart that shows the order in which a weather data program would run in Python. This flowchart helped me better understand the order of operations used when running a program and writing code.</a:t>
            </a:r>
          </a:p>
        </p:txBody>
      </p:sp>
      <p:sp>
        <p:nvSpPr>
          <p:cNvPr id="5" name="Slide Number Placeholder 4">
            <a:extLst>
              <a:ext uri="{FF2B5EF4-FFF2-40B4-BE49-F238E27FC236}">
                <a16:creationId xmlns:a16="http://schemas.microsoft.com/office/drawing/2014/main" id="{3D41B263-D402-DD9A-70F3-F07754F38510}"/>
              </a:ext>
            </a:extLst>
          </p:cNvPr>
          <p:cNvSpPr>
            <a:spLocks noGrp="1"/>
          </p:cNvSpPr>
          <p:nvPr>
            <p:ph type="sldNum" sz="quarter" idx="12"/>
          </p:nvPr>
        </p:nvSpPr>
        <p:spPr/>
        <p:txBody>
          <a:bodyPr/>
          <a:lstStyle/>
          <a:p>
            <a:fld id="{FE024F78-56A6-7740-B68D-8D4D026EDF3F}" type="slidenum">
              <a:rPr lang="en-US" smtClean="0"/>
              <a:pPr/>
              <a:t>6</a:t>
            </a:fld>
            <a:endParaRPr lang="en-US" dirty="0"/>
          </a:p>
        </p:txBody>
      </p:sp>
      <p:pic>
        <p:nvPicPr>
          <p:cNvPr id="7" name="Picture 6">
            <a:extLst>
              <a:ext uri="{FF2B5EF4-FFF2-40B4-BE49-F238E27FC236}">
                <a16:creationId xmlns:a16="http://schemas.microsoft.com/office/drawing/2014/main" id="{D1CD4778-5AE3-AE29-0760-5812277DA45E}"/>
              </a:ext>
            </a:extLst>
          </p:cNvPr>
          <p:cNvPicPr>
            <a:picLocks noChangeAspect="1"/>
          </p:cNvPicPr>
          <p:nvPr/>
        </p:nvPicPr>
        <p:blipFill>
          <a:blip r:embed="rId2"/>
          <a:stretch>
            <a:fillRect/>
          </a:stretch>
        </p:blipFill>
        <p:spPr>
          <a:xfrm>
            <a:off x="1892808" y="537721"/>
            <a:ext cx="2458590" cy="5782557"/>
          </a:xfrm>
          <a:prstGeom prst="rect">
            <a:avLst/>
          </a:prstGeom>
        </p:spPr>
      </p:pic>
    </p:spTree>
    <p:extLst>
      <p:ext uri="{BB962C8B-B14F-4D97-AF65-F5344CB8AC3E}">
        <p14:creationId xmlns:p14="http://schemas.microsoft.com/office/powerpoint/2010/main" val="83385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56DE1D-6781-2890-2F84-5571DE454AD7}"/>
              </a:ext>
            </a:extLst>
          </p:cNvPr>
          <p:cNvSpPr>
            <a:spLocks noGrp="1"/>
          </p:cNvSpPr>
          <p:nvPr>
            <p:ph type="title"/>
          </p:nvPr>
        </p:nvSpPr>
        <p:spPr>
          <a:xfrm>
            <a:off x="741680" y="430482"/>
            <a:ext cx="10500989" cy="1327464"/>
          </a:xfrm>
        </p:spPr>
        <p:txBody>
          <a:bodyPr anchor="b">
            <a:normAutofit/>
          </a:bodyPr>
          <a:lstStyle/>
          <a:p>
            <a:r>
              <a:rPr lang="en-US" dirty="0"/>
              <a:t>Weather Data Program</a:t>
            </a:r>
          </a:p>
        </p:txBody>
      </p:sp>
      <p:sp>
        <p:nvSpPr>
          <p:cNvPr id="10" name="Content Placeholder 9">
            <a:extLst>
              <a:ext uri="{FF2B5EF4-FFF2-40B4-BE49-F238E27FC236}">
                <a16:creationId xmlns:a16="http://schemas.microsoft.com/office/drawing/2014/main" id="{CA5DBAAF-A702-C5D0-52B4-DCF198915DC5}"/>
              </a:ext>
            </a:extLst>
          </p:cNvPr>
          <p:cNvSpPr>
            <a:spLocks noGrp="1"/>
          </p:cNvSpPr>
          <p:nvPr>
            <p:ph sz="quarter" idx="35"/>
          </p:nvPr>
        </p:nvSpPr>
        <p:spPr>
          <a:xfrm>
            <a:off x="807038" y="2465539"/>
            <a:ext cx="3774587" cy="3723753"/>
          </a:xfrm>
        </p:spPr>
        <p:txBody>
          <a:bodyPr>
            <a:normAutofit/>
          </a:bodyPr>
          <a:lstStyle/>
          <a:p>
            <a:pPr marL="0" indent="0">
              <a:lnSpc>
                <a:spcPct val="110000"/>
              </a:lnSpc>
              <a:buNone/>
            </a:pPr>
            <a:r>
              <a:rPr lang="en-US" sz="1500" dirty="0">
                <a:solidFill>
                  <a:schemeClr val="accent3"/>
                </a:solidFill>
              </a:rPr>
              <a:t>Using </a:t>
            </a:r>
            <a:r>
              <a:rPr lang="en-US" sz="1500" i="1" dirty="0" err="1">
                <a:solidFill>
                  <a:schemeClr val="accent3"/>
                </a:solidFill>
              </a:rPr>
              <a:t>Replit</a:t>
            </a:r>
            <a:r>
              <a:rPr lang="en-US" sz="1500" dirty="0">
                <a:solidFill>
                  <a:schemeClr val="accent3"/>
                </a:solidFill>
              </a:rPr>
              <a:t>, I created and ran a program that would tell me the temperature of my current location using weather data downloaded from </a:t>
            </a:r>
            <a:r>
              <a:rPr lang="en-US" sz="1500" i="1" dirty="0">
                <a:solidFill>
                  <a:schemeClr val="accent3"/>
                </a:solidFill>
              </a:rPr>
              <a:t>The US National Oceanic and Atmospheric Administration (NOAA). </a:t>
            </a:r>
            <a:r>
              <a:rPr lang="en-US" sz="1500" dirty="0">
                <a:solidFill>
                  <a:schemeClr val="accent3"/>
                </a:solidFill>
              </a:rPr>
              <a:t>This code also displayed my name and location using </a:t>
            </a:r>
            <a:r>
              <a:rPr lang="en-US" sz="1500" i="1" dirty="0">
                <a:solidFill>
                  <a:schemeClr val="accent3"/>
                </a:solidFill>
              </a:rPr>
              <a:t>input</a:t>
            </a:r>
            <a:r>
              <a:rPr lang="en-US" sz="1500" dirty="0">
                <a:solidFill>
                  <a:schemeClr val="accent3"/>
                </a:solidFill>
              </a:rPr>
              <a:t> commands. By using </a:t>
            </a:r>
            <a:r>
              <a:rPr lang="en-US" sz="1500" i="1" dirty="0">
                <a:solidFill>
                  <a:schemeClr val="accent3"/>
                </a:solidFill>
              </a:rPr>
              <a:t>if </a:t>
            </a:r>
            <a:r>
              <a:rPr lang="en-US" sz="1500" dirty="0">
                <a:solidFill>
                  <a:schemeClr val="accent3"/>
                </a:solidFill>
              </a:rPr>
              <a:t>and </a:t>
            </a:r>
            <a:r>
              <a:rPr lang="en-US" sz="1500" i="1" dirty="0">
                <a:solidFill>
                  <a:schemeClr val="accent3"/>
                </a:solidFill>
              </a:rPr>
              <a:t>else</a:t>
            </a:r>
            <a:r>
              <a:rPr lang="en-US" sz="1500" dirty="0">
                <a:solidFill>
                  <a:schemeClr val="accent3"/>
                </a:solidFill>
              </a:rPr>
              <a:t> functions I was able to have the program run two different </a:t>
            </a:r>
            <a:r>
              <a:rPr lang="en-US" sz="1500" i="1" dirty="0">
                <a:solidFill>
                  <a:schemeClr val="accent3"/>
                </a:solidFill>
              </a:rPr>
              <a:t>print</a:t>
            </a:r>
            <a:r>
              <a:rPr lang="en-US" sz="1500" dirty="0">
                <a:solidFill>
                  <a:schemeClr val="accent3"/>
                </a:solidFill>
              </a:rPr>
              <a:t> commands depending on the variable </a:t>
            </a:r>
            <a:r>
              <a:rPr lang="en-US" sz="1500" i="1" dirty="0">
                <a:solidFill>
                  <a:schemeClr val="accent3"/>
                </a:solidFill>
              </a:rPr>
              <a:t>temperature &gt; 60</a:t>
            </a:r>
            <a:r>
              <a:rPr lang="en-US" sz="1500" dirty="0">
                <a:solidFill>
                  <a:schemeClr val="accent3"/>
                </a:solidFill>
              </a:rPr>
              <a:t>. The right side of this image shows two results of running the code successfully.</a:t>
            </a:r>
          </a:p>
        </p:txBody>
      </p:sp>
      <p:pic>
        <p:nvPicPr>
          <p:cNvPr id="12" name="Picture 11" descr="A screenshot of a computer&#10;&#10;Description automatically generated">
            <a:extLst>
              <a:ext uri="{FF2B5EF4-FFF2-40B4-BE49-F238E27FC236}">
                <a16:creationId xmlns:a16="http://schemas.microsoft.com/office/drawing/2014/main" id="{C04AF4A3-C1BC-5F31-2781-DC90102DED45}"/>
              </a:ext>
            </a:extLst>
          </p:cNvPr>
          <p:cNvPicPr>
            <a:picLocks noChangeAspect="1"/>
          </p:cNvPicPr>
          <p:nvPr/>
        </p:nvPicPr>
        <p:blipFill>
          <a:blip r:embed="rId2"/>
          <a:stretch>
            <a:fillRect/>
          </a:stretch>
        </p:blipFill>
        <p:spPr>
          <a:xfrm>
            <a:off x="4634391" y="3145536"/>
            <a:ext cx="7048223" cy="2414016"/>
          </a:xfrm>
          <a:prstGeom prst="rect">
            <a:avLst/>
          </a:prstGeom>
          <a:noFill/>
        </p:spPr>
      </p:pic>
      <p:sp>
        <p:nvSpPr>
          <p:cNvPr id="5" name="Slide Number Placeholder 4">
            <a:extLst>
              <a:ext uri="{FF2B5EF4-FFF2-40B4-BE49-F238E27FC236}">
                <a16:creationId xmlns:a16="http://schemas.microsoft.com/office/drawing/2014/main" id="{58512822-156C-1448-800F-09BB2223D4D5}"/>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7</a:t>
            </a:fld>
            <a:endParaRPr lang="en-US"/>
          </a:p>
        </p:txBody>
      </p:sp>
    </p:spTree>
    <p:extLst>
      <p:ext uri="{BB962C8B-B14F-4D97-AF65-F5344CB8AC3E}">
        <p14:creationId xmlns:p14="http://schemas.microsoft.com/office/powerpoint/2010/main" val="70877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CB1C41-4C17-02D9-5BC8-2749EF26441A}"/>
              </a:ext>
            </a:extLst>
          </p:cNvPr>
          <p:cNvSpPr>
            <a:spLocks noGrp="1"/>
          </p:cNvSpPr>
          <p:nvPr>
            <p:ph type="title"/>
          </p:nvPr>
        </p:nvSpPr>
        <p:spPr/>
        <p:txBody>
          <a:bodyPr/>
          <a:lstStyle/>
          <a:p>
            <a:r>
              <a:rPr lang="en-US" dirty="0" err="1"/>
              <a:t>BuildWeather.Db</a:t>
            </a:r>
            <a:r>
              <a:rPr lang="en-US" dirty="0"/>
              <a:t> File</a:t>
            </a:r>
          </a:p>
        </p:txBody>
      </p:sp>
      <p:sp>
        <p:nvSpPr>
          <p:cNvPr id="7" name="Content Placeholder 6">
            <a:extLst>
              <a:ext uri="{FF2B5EF4-FFF2-40B4-BE49-F238E27FC236}">
                <a16:creationId xmlns:a16="http://schemas.microsoft.com/office/drawing/2014/main" id="{8D40BB67-1841-93FF-DF66-0D5F60B7DCF2}"/>
              </a:ext>
            </a:extLst>
          </p:cNvPr>
          <p:cNvSpPr>
            <a:spLocks noGrp="1"/>
          </p:cNvSpPr>
          <p:nvPr>
            <p:ph sz="quarter" idx="35"/>
          </p:nvPr>
        </p:nvSpPr>
        <p:spPr/>
        <p:txBody>
          <a:bodyPr/>
          <a:lstStyle/>
          <a:p>
            <a:r>
              <a:rPr lang="en-US" dirty="0">
                <a:solidFill>
                  <a:schemeClr val="accent3"/>
                </a:solidFill>
              </a:rPr>
              <a:t>My next steps in the weather program was to build a coding process that used my zip code as well as the data from NOAA to calculate how many rows of data there was over a 14-day period in my local region.</a:t>
            </a:r>
          </a:p>
        </p:txBody>
      </p:sp>
      <p:pic>
        <p:nvPicPr>
          <p:cNvPr id="9" name="Content Placeholder 8">
            <a:extLst>
              <a:ext uri="{FF2B5EF4-FFF2-40B4-BE49-F238E27FC236}">
                <a16:creationId xmlns:a16="http://schemas.microsoft.com/office/drawing/2014/main" id="{0392E06E-C068-803E-4C9D-C050D77E061A}"/>
              </a:ext>
            </a:extLst>
          </p:cNvPr>
          <p:cNvPicPr>
            <a:picLocks noGrp="1" noChangeAspect="1"/>
          </p:cNvPicPr>
          <p:nvPr>
            <p:ph sz="quarter" idx="36"/>
          </p:nvPr>
        </p:nvPicPr>
        <p:blipFill>
          <a:blip r:embed="rId2"/>
          <a:stretch>
            <a:fillRect/>
          </a:stretch>
        </p:blipFill>
        <p:spPr>
          <a:xfrm>
            <a:off x="7474688" y="2233702"/>
            <a:ext cx="3519377" cy="4321069"/>
          </a:xfrm>
          <a:prstGeom prst="rect">
            <a:avLst/>
          </a:prstGeom>
        </p:spPr>
      </p:pic>
      <p:sp>
        <p:nvSpPr>
          <p:cNvPr id="5" name="Slide Number Placeholder 4">
            <a:extLst>
              <a:ext uri="{FF2B5EF4-FFF2-40B4-BE49-F238E27FC236}">
                <a16:creationId xmlns:a16="http://schemas.microsoft.com/office/drawing/2014/main" id="{C6BE40A0-A082-0FC1-D49D-9106F83A7EC2}"/>
              </a:ext>
            </a:extLst>
          </p:cNvPr>
          <p:cNvSpPr>
            <a:spLocks noGrp="1"/>
          </p:cNvSpPr>
          <p:nvPr>
            <p:ph type="sldNum" sz="quarter" idx="12"/>
          </p:nvPr>
        </p:nvSpPr>
        <p:spPr/>
        <p:txBody>
          <a:bodyPr/>
          <a:lstStyle/>
          <a:p>
            <a:fld id="{FE024F78-56A6-7740-B68D-8D4D026EDF3F}" type="slidenum">
              <a:rPr lang="en-US" smtClean="0"/>
              <a:pPr/>
              <a:t>8</a:t>
            </a:fld>
            <a:endParaRPr lang="en-US" dirty="0"/>
          </a:p>
        </p:txBody>
      </p:sp>
    </p:spTree>
    <p:extLst>
      <p:ext uri="{BB962C8B-B14F-4D97-AF65-F5344CB8AC3E}">
        <p14:creationId xmlns:p14="http://schemas.microsoft.com/office/powerpoint/2010/main" val="271945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BFFE64-DAB3-F393-A692-85BCF14520EA}"/>
              </a:ext>
            </a:extLst>
          </p:cNvPr>
          <p:cNvSpPr>
            <a:spLocks noGrp="1"/>
          </p:cNvSpPr>
          <p:nvPr>
            <p:ph type="title"/>
          </p:nvPr>
        </p:nvSpPr>
        <p:spPr/>
        <p:txBody>
          <a:bodyPr/>
          <a:lstStyle/>
          <a:p>
            <a:r>
              <a:rPr lang="en-US" dirty="0" err="1"/>
              <a:t>WeatherBuild</a:t>
            </a:r>
            <a:r>
              <a:rPr lang="en-US" dirty="0"/>
              <a:t> Code</a:t>
            </a:r>
          </a:p>
        </p:txBody>
      </p:sp>
      <p:sp>
        <p:nvSpPr>
          <p:cNvPr id="7" name="Content Placeholder 6">
            <a:extLst>
              <a:ext uri="{FF2B5EF4-FFF2-40B4-BE49-F238E27FC236}">
                <a16:creationId xmlns:a16="http://schemas.microsoft.com/office/drawing/2014/main" id="{96D25A76-0D27-E21B-1954-6E2917842821}"/>
              </a:ext>
            </a:extLst>
          </p:cNvPr>
          <p:cNvSpPr>
            <a:spLocks noGrp="1"/>
          </p:cNvSpPr>
          <p:nvPr>
            <p:ph sz="quarter" idx="10"/>
          </p:nvPr>
        </p:nvSpPr>
        <p:spPr/>
        <p:txBody>
          <a:bodyPr/>
          <a:lstStyle/>
          <a:p>
            <a:r>
              <a:rPr lang="en-US" dirty="0">
                <a:solidFill>
                  <a:schemeClr val="accent3"/>
                </a:solidFill>
              </a:rPr>
              <a:t>The image shows the code used to calculate the number of data rows in the program. This was achieved by importing NOAA’s weather data and setting the proper parameters for the zip code and country variables. I then used the </a:t>
            </a:r>
            <a:r>
              <a:rPr lang="en-US" i="1" dirty="0">
                <a:solidFill>
                  <a:schemeClr val="accent3"/>
                </a:solidFill>
              </a:rPr>
              <a:t>datetime</a:t>
            </a:r>
            <a:r>
              <a:rPr lang="en-US" dirty="0">
                <a:solidFill>
                  <a:schemeClr val="accent3"/>
                </a:solidFill>
              </a:rPr>
              <a:t> function to generate the last 14 days worth of data up to the current date of the project, then finished with the code printing the results.</a:t>
            </a:r>
          </a:p>
        </p:txBody>
      </p:sp>
      <p:sp>
        <p:nvSpPr>
          <p:cNvPr id="5" name="Slide Number Placeholder 4">
            <a:extLst>
              <a:ext uri="{FF2B5EF4-FFF2-40B4-BE49-F238E27FC236}">
                <a16:creationId xmlns:a16="http://schemas.microsoft.com/office/drawing/2014/main" id="{50C89B2B-C7A8-702C-D725-6FBE2AA8EC35}"/>
              </a:ext>
            </a:extLst>
          </p:cNvPr>
          <p:cNvSpPr>
            <a:spLocks noGrp="1"/>
          </p:cNvSpPr>
          <p:nvPr>
            <p:ph type="sldNum" sz="quarter" idx="4294967295"/>
          </p:nvPr>
        </p:nvSpPr>
        <p:spPr>
          <a:xfrm>
            <a:off x="9448800" y="6226175"/>
            <a:ext cx="2743200" cy="365125"/>
          </a:xfrm>
        </p:spPr>
        <p:txBody>
          <a:bodyPr/>
          <a:lstStyle/>
          <a:p>
            <a:fld id="{FE024F78-56A6-7740-B68D-8D4D026EDF3F}" type="slidenum">
              <a:rPr lang="en-US" smtClean="0"/>
              <a:pPr/>
              <a:t>9</a:t>
            </a:fld>
            <a:endParaRPr lang="en-US" dirty="0"/>
          </a:p>
        </p:txBody>
      </p:sp>
      <p:pic>
        <p:nvPicPr>
          <p:cNvPr id="8" name="Picture 7">
            <a:extLst>
              <a:ext uri="{FF2B5EF4-FFF2-40B4-BE49-F238E27FC236}">
                <a16:creationId xmlns:a16="http://schemas.microsoft.com/office/drawing/2014/main" id="{1F0DA7F8-A69D-A1F7-EBA0-5E9BAAA0EFD1}"/>
              </a:ext>
            </a:extLst>
          </p:cNvPr>
          <p:cNvPicPr>
            <a:picLocks noChangeAspect="1"/>
          </p:cNvPicPr>
          <p:nvPr/>
        </p:nvPicPr>
        <p:blipFill>
          <a:blip r:embed="rId2"/>
          <a:stretch>
            <a:fillRect/>
          </a:stretch>
        </p:blipFill>
        <p:spPr>
          <a:xfrm>
            <a:off x="6311551" y="266700"/>
            <a:ext cx="5649508" cy="5389821"/>
          </a:xfrm>
          <a:prstGeom prst="rect">
            <a:avLst/>
          </a:prstGeom>
        </p:spPr>
      </p:pic>
      <p:sp>
        <p:nvSpPr>
          <p:cNvPr id="2" name="TextBox 1">
            <a:extLst>
              <a:ext uri="{FF2B5EF4-FFF2-40B4-BE49-F238E27FC236}">
                <a16:creationId xmlns:a16="http://schemas.microsoft.com/office/drawing/2014/main" id="{42BB2AD0-38F1-71A4-BC07-41B661667238}"/>
              </a:ext>
            </a:extLst>
          </p:cNvPr>
          <p:cNvSpPr txBox="1"/>
          <p:nvPr/>
        </p:nvSpPr>
        <p:spPr>
          <a:xfrm>
            <a:off x="6638544" y="5879592"/>
            <a:ext cx="4919472" cy="923330"/>
          </a:xfrm>
          <a:prstGeom prst="rect">
            <a:avLst/>
          </a:prstGeom>
          <a:noFill/>
        </p:spPr>
        <p:txBody>
          <a:bodyPr wrap="square" rtlCol="0">
            <a:spAutoFit/>
          </a:bodyPr>
          <a:lstStyle/>
          <a:p>
            <a:r>
              <a:rPr lang="en-US" dirty="0">
                <a:solidFill>
                  <a:schemeClr val="accent3"/>
                </a:solidFill>
              </a:rPr>
              <a:t>Note: The green # lines give a detailed explanation of the intended output of the code below it.</a:t>
            </a:r>
          </a:p>
        </p:txBody>
      </p:sp>
    </p:spTree>
    <p:extLst>
      <p:ext uri="{BB962C8B-B14F-4D97-AF65-F5344CB8AC3E}">
        <p14:creationId xmlns:p14="http://schemas.microsoft.com/office/powerpoint/2010/main" val="3953968006"/>
      </p:ext>
    </p:extLst>
  </p:cSld>
  <p:clrMapOvr>
    <a:masterClrMapping/>
  </p:clrMapOvr>
</p:sld>
</file>

<file path=ppt/theme/theme1.xml><?xml version="1.0" encoding="utf-8"?>
<a:theme xmlns:a="http://schemas.openxmlformats.org/drawingml/2006/main" name="Custom">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Custom 15">
      <a:majorFont>
        <a:latin typeface="Biom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05301E-11B3-4B9D-A588-21F3C980937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4137456-21FC-4AE2-8A94-BF06CAF2EB9B}">
  <ds:schemaRefs>
    <ds:schemaRef ds:uri="http://schemas.microsoft.com/sharepoint/v3/contenttype/forms"/>
  </ds:schemaRefs>
</ds:datastoreItem>
</file>

<file path=customXml/itemProps3.xml><?xml version="1.0" encoding="utf-8"?>
<ds:datastoreItem xmlns:ds="http://schemas.openxmlformats.org/officeDocument/2006/customXml" ds:itemID="{C77B561B-3A65-4A22-9691-EB838E7F9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{7595ECA9-808D-4942-9060-E43B497A79CD}tf11936837_win32</Template>
  <TotalTime>702</TotalTime>
  <Words>1784</Words>
  <Application>Microsoft Office PowerPoint</Application>
  <PresentationFormat>Widescreen</PresentationFormat>
  <Paragraphs>85</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Nova</vt:lpstr>
      <vt:lpstr>Biome</vt:lpstr>
      <vt:lpstr>Calibri</vt:lpstr>
      <vt:lpstr>Wingdings</vt:lpstr>
      <vt:lpstr>Custom</vt:lpstr>
      <vt:lpstr>CEIS110</vt:lpstr>
      <vt:lpstr>Introduction</vt:lpstr>
      <vt:lpstr>Challenges </vt:lpstr>
      <vt:lpstr>Career Skills Obtained</vt:lpstr>
      <vt:lpstr>Software Instillation</vt:lpstr>
      <vt:lpstr>Flowchart prep</vt:lpstr>
      <vt:lpstr>Weather Data Program</vt:lpstr>
      <vt:lpstr>BuildWeather.Db File</vt:lpstr>
      <vt:lpstr>WeatherBuild Code</vt:lpstr>
      <vt:lpstr>WeatherBuild OUtput</vt:lpstr>
      <vt:lpstr>Querying with SQL</vt:lpstr>
      <vt:lpstr>Min &amp; Max Temperature</vt:lpstr>
      <vt:lpstr>Clear Skies</vt:lpstr>
      <vt:lpstr>Converting Data To CSV Format</vt:lpstr>
      <vt:lpstr>PowerPoint Presentation</vt:lpstr>
      <vt:lpstr>CVS Chart</vt:lpstr>
      <vt:lpstr>Types of Errors</vt:lpstr>
      <vt:lpstr>Graphic Models</vt:lpstr>
      <vt:lpstr>Graphic Models Continued</vt:lpstr>
      <vt:lpstr>Analysis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Hunter Wilson</dc:creator>
  <cp:lastModifiedBy>Hunter Wilson</cp:lastModifiedBy>
  <cp:revision>4</cp:revision>
  <dcterms:created xsi:type="dcterms:W3CDTF">2024-08-27T00:13:55Z</dcterms:created>
  <dcterms:modified xsi:type="dcterms:W3CDTF">2024-08-29T20:43:53Z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